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8" r:id="rId13"/>
    <p:sldId id="269" r:id="rId14"/>
    <p:sldId id="283" r:id="rId15"/>
    <p:sldId id="270" r:id="rId16"/>
    <p:sldId id="271" r:id="rId17"/>
    <p:sldId id="272" r:id="rId18"/>
    <p:sldId id="279" r:id="rId19"/>
    <p:sldId id="273" r:id="rId20"/>
    <p:sldId id="274" r:id="rId21"/>
    <p:sldId id="280" r:id="rId22"/>
    <p:sldId id="275" r:id="rId23"/>
    <p:sldId id="281" r:id="rId24"/>
    <p:sldId id="282" r:id="rId25"/>
    <p:sldId id="27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 smtClean="0">
                <a:ea typeface="+mn-ea"/>
              </a:defRPr>
            </a:lvl1pPr>
          </a:lstStyle>
          <a:p>
            <a:pPr>
              <a:defRPr/>
            </a:pPr>
            <a:fld id="{1CFFEF73-D2C7-498C-9824-17ED0A9CF5C5}" type="datetimeFigureOut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 smtClean="0">
                <a:ea typeface="+mn-ea"/>
              </a:defRPr>
            </a:lvl1pPr>
          </a:lstStyle>
          <a:p>
            <a:pPr>
              <a:defRPr/>
            </a:pPr>
            <a:fld id="{75931287-7260-445C-AD52-2781B46B83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10FD-6B26-4ABF-85DE-5ED80F08D2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328/2011</a:t>
            </a:r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109</a:t>
            </a:r>
            <a:r>
              <a:rPr lang="zh-TW" altLang="en-US"/>
              <a:t>樂章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C2E0-0F9B-4BF0-A095-6105EEBF67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328/2011</a:t>
            </a:r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109</a:t>
            </a:r>
            <a:r>
              <a:rPr lang="zh-TW" altLang="en-US"/>
              <a:t>樂章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8054-722F-433D-9999-2D6696F2A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109</a:t>
            </a:r>
            <a:r>
              <a:rPr lang="zh-TW" altLang="en-US"/>
              <a:t>樂章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CE32-B14F-4E35-8A4D-3DF041FE67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C2A1-0E7D-46CA-B71A-8D053BEFA2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D018-E5DC-4A47-AA70-23C655AFA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0CFC-5354-4B2B-81AA-9500363D5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9C76-01E2-4B4B-B378-B5AF46251C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328/2011</a:t>
            </a:r>
            <a:endParaRPr lang="en-US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109</a:t>
            </a:r>
            <a:r>
              <a:rPr lang="zh-TW" altLang="en-US"/>
              <a:t>樂章</a:t>
            </a:r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7A71-BE67-47BE-9528-E3F22A06C0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328/2011</a:t>
            </a:r>
            <a:endParaRPr lang="en-US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109</a:t>
            </a:r>
            <a:r>
              <a:rPr lang="zh-TW" altLang="en-US"/>
              <a:t>樂章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6E97-34C7-4E0A-B316-9A7F6428B0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328/2011</a:t>
            </a:r>
            <a:endParaRPr lang="en-US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109</a:t>
            </a:r>
            <a:r>
              <a:rPr lang="zh-TW" altLang="en-US"/>
              <a:t>樂章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D2D1-85D2-4084-BF15-BFE98A7C21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en-US" altLang="zh-TW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en-US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dirty="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 dirty="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6DCCACE9-8A98-41ED-9FED-55E2A9ED28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0" y="3860800"/>
            <a:ext cx="9144000" cy="1068388"/>
          </a:xfrm>
        </p:spPr>
        <p:txBody>
          <a:bodyPr/>
          <a:lstStyle/>
          <a:p>
            <a:r>
              <a:rPr lang="en-US" altLang="zh-TW" b="1" i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Chapter 11</a:t>
            </a:r>
          </a:p>
          <a:p>
            <a:r>
              <a:rPr lang="en-US" altLang="zh-TW" b="1" i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-NURBS and Meta Shape Basics</a:t>
            </a:r>
          </a:p>
          <a:p>
            <a:endParaRPr lang="en-US" altLang="zh-TW" sz="2000" b="1" i="1" smtClean="0">
              <a:solidFill>
                <a:srgbClr val="898989"/>
              </a:solidFill>
            </a:endParaRPr>
          </a:p>
          <a:p>
            <a:pPr algn="r"/>
            <a:endParaRPr lang="en-US" altLang="zh-TW" sz="1600" b="1" i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底座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555" name="圖片 3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428875"/>
            <a:ext cx="45989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add &gt; mesh &gt; circle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* FILL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打勾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endParaRPr lang="zh-TW" altLang="en-US" smtClean="0"/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071813"/>
            <a:ext cx="2324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按 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E &amp; S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拉出漏斗形狀</a:t>
            </a:r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pic>
        <p:nvPicPr>
          <p:cNvPr id="25603" name="圖片 3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571750"/>
            <a:ext cx="44148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(BODY)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627" name="圖片 4" descr="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428875"/>
            <a:ext cx="48752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add &gt; surface &gt; NURBS Circle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000375"/>
            <a:ext cx="2324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拉出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個圓 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全選且合併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 edit mode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&gt;F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&gt;object mode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&gt;alt+C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選第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個</a:t>
            </a:r>
          </a:p>
        </p:txBody>
      </p:sp>
      <p:pic>
        <p:nvPicPr>
          <p:cNvPr id="5" name="圖片 4" descr="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857500"/>
            <a:ext cx="47148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214438"/>
            <a:ext cx="219868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714500"/>
            <a:ext cx="2457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彈頭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9" name="圖片 3" descr="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071688"/>
            <a:ext cx="58880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1.add &gt; mesh &gt; circle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按 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E &amp; S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拉出彈頭</a:t>
            </a:r>
          </a:p>
        </p:txBody>
      </p:sp>
      <p:pic>
        <p:nvPicPr>
          <p:cNvPr id="30723" name="圖片 3" descr="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5"/>
            <a:ext cx="44148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normals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選取 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Recalculate &amp; Filp Direction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*smooth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286125"/>
            <a:ext cx="3152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內容版面配置區 8"/>
          <p:cNvSpPr>
            <a:spLocks noGrp="1"/>
          </p:cNvSpPr>
          <p:nvPr>
            <p:ph idx="1"/>
          </p:nvPr>
        </p:nvSpPr>
        <p:spPr>
          <a:xfrm>
            <a:off x="357188" y="1571625"/>
            <a:ext cx="52863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選取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BODY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&gt;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新增材質球 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&gt;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勾選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Translucency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&gt;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選取 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Raytrace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&gt; Fresnel=4.4 , IOR=1.2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857375"/>
            <a:ext cx="2200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內容版面配置區 10" descr="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857250"/>
            <a:ext cx="31781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內容版面配置區 2" descr="1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14688" y="2286000"/>
            <a:ext cx="5286375" cy="4105275"/>
          </a:xfrm>
        </p:spPr>
      </p:pic>
      <p:sp>
        <p:nvSpPr>
          <p:cNvPr id="33795" name="矩形 3"/>
          <p:cNvSpPr>
            <a:spLocks noChangeArrowheads="1"/>
          </p:cNvSpPr>
          <p:nvPr/>
        </p:nvSpPr>
        <p:spPr bwMode="auto">
          <a:xfrm>
            <a:off x="357188" y="1714500"/>
            <a:ext cx="454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 b="1">
                <a:latin typeface="微軟正黑體" pitchFamily="34" charset="-120"/>
                <a:ea typeface="微軟正黑體" pitchFamily="34" charset="-120"/>
              </a:rPr>
              <a:t>彈頭 </a:t>
            </a:r>
            <a:r>
              <a:rPr kumimoji="0" lang="en-US" altLang="zh-TW" sz="3200" b="1">
                <a:latin typeface="微軟正黑體" pitchFamily="34" charset="-120"/>
                <a:ea typeface="微軟正黑體" pitchFamily="34" charset="-120"/>
              </a:rPr>
              <a:t>&amp; </a:t>
            </a:r>
            <a:r>
              <a:rPr kumimoji="0" lang="zh-TW" altLang="en-US" sz="3200" b="1">
                <a:latin typeface="微軟正黑體" pitchFamily="34" charset="-120"/>
                <a:ea typeface="微軟正黑體" pitchFamily="34" charset="-120"/>
              </a:rPr>
              <a:t>底座 </a:t>
            </a:r>
            <a:r>
              <a:rPr kumimoji="0" lang="en-US" altLang="zh-TW" sz="3200" b="1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kumimoji="0" lang="zh-TW" altLang="en-US" sz="3200" b="1">
                <a:latin typeface="微軟正黑體" pitchFamily="34" charset="-120"/>
                <a:ea typeface="微軟正黑體" pitchFamily="34" charset="-120"/>
              </a:rPr>
              <a:t>新增顏色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000250"/>
            <a:ext cx="1574800" cy="4105275"/>
          </a:xfrm>
        </p:spPr>
      </p:pic>
      <p:sp>
        <p:nvSpPr>
          <p:cNvPr id="5" name="內容版面配置區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zh-TW" altLang="en-US" sz="3200" b="1" dirty="0">
                <a:latin typeface="微軟正黑體" pitchFamily="34" charset="-120"/>
                <a:ea typeface="微軟正黑體" pitchFamily="34" charset="-120"/>
              </a:rPr>
              <a:t>把</a:t>
            </a:r>
            <a:r>
              <a:rPr kumimoji="0" lang="en-US" altLang="zh-TW" sz="3200" b="1" dirty="0" err="1">
                <a:latin typeface="微軟正黑體" pitchFamily="34" charset="-120"/>
                <a:ea typeface="微軟正黑體" pitchFamily="34" charset="-120"/>
              </a:rPr>
              <a:t>metaball</a:t>
            </a:r>
            <a:r>
              <a:rPr kumimoji="0" lang="zh-TW" altLang="en-US" sz="3200" b="1" dirty="0">
                <a:latin typeface="微軟正黑體" pitchFamily="34" charset="-120"/>
                <a:ea typeface="微軟正黑體" pitchFamily="34" charset="-120"/>
              </a:rPr>
              <a:t>拉進</a:t>
            </a: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BODY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kumimoji="0" lang="zh-TW" altLang="en-US" sz="32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新增顏色 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 shading &gt; emit:0.23</a:t>
            </a:r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214563"/>
            <a:ext cx="32654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LAMP &gt; POINTER</a:t>
            </a:r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643188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WORLD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 indirect lighting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打勾</a:t>
            </a:r>
          </a:p>
          <a:p>
            <a:pPr>
              <a:buFont typeface="Arial" charset="0"/>
              <a:buNone/>
            </a:pP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357438"/>
            <a:ext cx="278606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內容版面配置區 4" descr="1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7350" y="1600200"/>
            <a:ext cx="5829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add &gt; surface &gt; NURBS Circle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387" name="圖片 10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928938"/>
            <a:ext cx="5591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edit mode &gt;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任意調整圓的形狀*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6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411" name="內容版面配置區 11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14625"/>
            <a:ext cx="25622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2214563"/>
            <a:ext cx="55197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物件全選 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合併 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 edit mode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全選節點 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 F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785938"/>
            <a:ext cx="25876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357688"/>
            <a:ext cx="23193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object mode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&gt;object data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(※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微調一次調太多 有可能會當調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459" name="圖片 11" descr="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286125"/>
            <a:ext cx="407193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圖片 13" descr="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643313"/>
            <a:ext cx="20478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add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&gt;metaball 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&gt; ball*2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428875"/>
            <a:ext cx="51514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571625"/>
            <a:ext cx="2476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以第一顆拉出的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BALL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為主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跟第二顆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BALL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結合</a:t>
            </a:r>
          </a:p>
        </p:txBody>
      </p:sp>
      <p:pic>
        <p:nvPicPr>
          <p:cNvPr id="21507" name="圖片 5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428875"/>
            <a:ext cx="47831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object mode &gt; object data 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最大值為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1)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531" name="圖片 3" descr="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428875"/>
            <a:ext cx="23050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</Template>
  <TotalTime>282</TotalTime>
  <Words>190</Words>
  <Application>Microsoft Office PowerPoint</Application>
  <PresentationFormat>如螢幕大小 (4:3)</PresentationFormat>
  <Paragraphs>46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7</vt:i4>
      </vt:variant>
      <vt:variant>
        <vt:lpstr>投影片標題</vt:lpstr>
      </vt:variant>
      <vt:variant>
        <vt:i4>25</vt:i4>
      </vt:variant>
    </vt:vector>
  </HeadingPairs>
  <TitlesOfParts>
    <vt:vector size="36" baseType="lpstr">
      <vt:lpstr>Arial</vt:lpstr>
      <vt:lpstr>新細明體</vt:lpstr>
      <vt:lpstr>Calibri</vt:lpstr>
      <vt:lpstr>微軟正黑體</vt:lpstr>
      <vt:lpstr>160</vt:lpstr>
      <vt:lpstr>160</vt:lpstr>
      <vt:lpstr>160</vt:lpstr>
      <vt:lpstr>160</vt:lpstr>
      <vt:lpstr>160</vt:lpstr>
      <vt:lpstr>160</vt:lpstr>
      <vt:lpstr>160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czy</dc:creator>
  <cp:lastModifiedBy>greg</cp:lastModifiedBy>
  <cp:revision>23</cp:revision>
  <dcterms:created xsi:type="dcterms:W3CDTF">2011-03-25T08:17:08Z</dcterms:created>
  <dcterms:modified xsi:type="dcterms:W3CDTF">2012-11-20T13:51:19Z</dcterms:modified>
</cp:coreProperties>
</file>