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9" autoAdjust="0"/>
  </p:normalViewPr>
  <p:slideViewPr>
    <p:cSldViewPr>
      <p:cViewPr>
        <p:scale>
          <a:sx n="95" d="100"/>
          <a:sy n="95" d="100"/>
        </p:scale>
        <p:origin x="-66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5776" y="1796703"/>
            <a:ext cx="6541994" cy="685899"/>
          </a:xfrm>
        </p:spPr>
        <p:txBody>
          <a:bodyPr/>
          <a:lstStyle>
            <a:lvl1pPr>
              <a:defRPr>
                <a:solidFill>
                  <a:srgbClr val="7F2CFF"/>
                </a:solidFill>
              </a:defRPr>
            </a:lvl1pPr>
          </a:lstStyle>
          <a:p>
            <a:r>
              <a:rPr lang="en-US" dirty="0" smtClean="0"/>
              <a:t>PRESENTATION  NAME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2427734"/>
            <a:ext cx="5387525" cy="521196"/>
          </a:xfrm>
        </p:spPr>
        <p:txBody>
          <a:bodyPr/>
          <a:lstStyle>
            <a:lvl1pPr marL="0" indent="0" algn="ctr">
              <a:buNone/>
              <a:defRPr>
                <a:solidFill>
                  <a:srgbClr val="7F2C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23645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6175"/>
            <a:ext cx="8229600" cy="36038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lvl="0"/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41508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6175"/>
            <a:ext cx="8229600" cy="36038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lvl="0"/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62015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9752" y="205979"/>
            <a:ext cx="6347048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9752" y="1203598"/>
            <a:ext cx="6347048" cy="3603847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lvl="0"/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259516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5896" y="1151335"/>
            <a:ext cx="505090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35896" y="1631156"/>
            <a:ext cx="505090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  <a:endParaRPr lang="fr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5983-F9EC-49E1-9892-A3EC472CFE02}" type="datetimeFigureOut">
              <a:rPr lang="fr-CA" smtClean="0"/>
              <a:pPr/>
              <a:t>2011-12-25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802D7-B9E4-4AAF-8DDC-24BDE7F2C5F2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64448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F2CFF"/>
                </a:solidFill>
              </a:defRPr>
            </a:lvl1pPr>
          </a:lstStyle>
          <a:p>
            <a:fld id="{04645983-F9EC-49E1-9892-A3EC472CFE02}" type="datetimeFigureOut">
              <a:rPr lang="fr-CA" smtClean="0"/>
              <a:pPr/>
              <a:t>2011-12-25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F2C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2CFF"/>
                </a:solidFill>
              </a:defRPr>
            </a:lvl1pPr>
          </a:lstStyle>
          <a:p>
            <a:fld id="{6EB802D7-B9E4-4AAF-8DDC-24BDE7F2C5F2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9452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F2C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F2C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F2C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F2C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F2C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7F2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i="1" dirty="0" smtClean="0"/>
              <a:t>Chapter 20</a:t>
            </a:r>
            <a:br>
              <a:rPr lang="en-US" altLang="zh-TW" sz="4000" b="1" i="1" dirty="0" smtClean="0"/>
            </a:br>
            <a:r>
              <a:rPr lang="en-US" altLang="zh-TW" sz="4000" b="1" i="1" dirty="0" smtClean="0"/>
              <a:t> Springs, Screws and Gears</a:t>
            </a:r>
            <a:endParaRPr lang="fr-CA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2200" y="3579862"/>
            <a:ext cx="2579213" cy="122413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latin typeface="黑体" pitchFamily="49" charset="-122"/>
                <a:ea typeface="黑体" pitchFamily="49" charset="-122"/>
              </a:rPr>
              <a:t>蔡毓心</a:t>
            </a:r>
            <a:endParaRPr lang="en-US" altLang="zh-TW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TW" altLang="en-US" dirty="0" smtClean="0">
                <a:latin typeface="黑体" pitchFamily="49" charset="-122"/>
                <a:ea typeface="黑体" pitchFamily="49" charset="-122"/>
              </a:rPr>
              <a:t>江　玉</a:t>
            </a:r>
            <a:endParaRPr lang="en-US" altLang="zh-TW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TW" altLang="en-US" dirty="0" smtClean="0">
                <a:latin typeface="黑体" pitchFamily="49" charset="-122"/>
                <a:ea typeface="黑体" pitchFamily="49" charset="-122"/>
              </a:rPr>
              <a:t>陳琬蓉</a:t>
            </a:r>
            <a:endParaRPr lang="fr-CA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3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Gears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齒輪</a:t>
            </a:r>
            <a:r>
              <a:rPr lang="zh-TW" altLang="en-US" dirty="0" smtClean="0"/>
              <a:t>中間加入</a:t>
            </a:r>
            <a:r>
              <a:rPr lang="en-US" altLang="zh-TW" dirty="0" smtClean="0"/>
              <a:t>Cylinder</a:t>
            </a:r>
            <a:r>
              <a:rPr lang="zh-TW" altLang="en-US" dirty="0" smtClean="0"/>
              <a:t>放大</a:t>
            </a:r>
            <a:endParaRPr lang="en-US" altLang="zh-TW" dirty="0" smtClean="0"/>
          </a:p>
          <a:p>
            <a:r>
              <a:rPr lang="zh-TW" altLang="en-US" dirty="0" smtClean="0"/>
              <a:t>再加入一個</a:t>
            </a:r>
            <a:r>
              <a:rPr lang="en-US" altLang="zh-TW" dirty="0" smtClean="0"/>
              <a:t>Cylinder</a:t>
            </a:r>
            <a:endParaRPr lang="en-US" altLang="zh-TW" dirty="0" smtClean="0"/>
          </a:p>
          <a:p>
            <a:r>
              <a:rPr lang="zh-TW" altLang="en-US" dirty="0" smtClean="0"/>
              <a:t>做</a:t>
            </a:r>
            <a:r>
              <a:rPr lang="en-US" altLang="zh-TW" dirty="0" err="1" smtClean="0"/>
              <a:t>Boolean:Difference</a:t>
            </a:r>
            <a:endParaRPr lang="zh-TW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6925" t="15035" r="42322" b="26375"/>
          <a:stretch>
            <a:fillRect/>
          </a:stretch>
        </p:blipFill>
        <p:spPr bwMode="auto">
          <a:xfrm>
            <a:off x="2339752" y="2805059"/>
            <a:ext cx="2448272" cy="219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28498" t="37125" r="56006" b="34329"/>
          <a:stretch>
            <a:fillRect/>
          </a:stretch>
        </p:blipFill>
        <p:spPr bwMode="auto">
          <a:xfrm>
            <a:off x="6300192" y="2139702"/>
            <a:ext cx="264194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右箭號 5"/>
          <p:cNvSpPr/>
          <p:nvPr/>
        </p:nvSpPr>
        <p:spPr>
          <a:xfrm>
            <a:off x="4932040" y="3507854"/>
            <a:ext cx="1296144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 l="61307" t="18290" r="30140" b="46214"/>
          <a:stretch>
            <a:fillRect/>
          </a:stretch>
        </p:blipFill>
        <p:spPr bwMode="auto">
          <a:xfrm>
            <a:off x="7236296" y="1347614"/>
            <a:ext cx="15121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Revolved Shapes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6175"/>
            <a:ext cx="6851104" cy="3603847"/>
          </a:xfrm>
        </p:spPr>
        <p:txBody>
          <a:bodyPr/>
          <a:lstStyle/>
          <a:p>
            <a:r>
              <a:rPr lang="zh-TW" altLang="en-US" dirty="0" smtClean="0"/>
              <a:t>加入一個</a:t>
            </a:r>
            <a:r>
              <a:rPr lang="en-US" altLang="zh-TW" dirty="0" smtClean="0"/>
              <a:t>Plane</a:t>
            </a:r>
          </a:p>
          <a:p>
            <a:r>
              <a:rPr lang="zh-TW" altLang="en-US" dirty="0" smtClean="0"/>
              <a:t>將</a:t>
            </a:r>
            <a:r>
              <a:rPr lang="en-US" altLang="zh-TW" dirty="0" smtClean="0"/>
              <a:t>View</a:t>
            </a:r>
            <a:r>
              <a:rPr lang="zh-TW" altLang="en-US" dirty="0" smtClean="0"/>
              <a:t>轉換到</a:t>
            </a:r>
            <a:r>
              <a:rPr lang="en-US" altLang="zh-TW" dirty="0" smtClean="0"/>
              <a:t>Top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編輯模式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將</a:t>
            </a:r>
            <a:r>
              <a:rPr lang="zh-TW" altLang="en-US" dirty="0" smtClean="0"/>
              <a:t>一個</a:t>
            </a:r>
            <a:r>
              <a:rPr lang="zh-TW" altLang="en-US" dirty="0" smtClean="0"/>
              <a:t>頂點</a:t>
            </a:r>
            <a:r>
              <a:rPr lang="zh-TW" altLang="en-US" dirty="0" smtClean="0"/>
              <a:t>刪除</a:t>
            </a:r>
            <a:r>
              <a:rPr lang="zh-TW" altLang="en-US" dirty="0" smtClean="0"/>
              <a:t>，按</a:t>
            </a:r>
            <a:r>
              <a:rPr lang="en-US" altLang="zh-TW" dirty="0" smtClean="0"/>
              <a:t>X</a:t>
            </a:r>
            <a:r>
              <a:rPr lang="zh-TW" altLang="en-US" dirty="0" smtClean="0"/>
              <a:t>鍵</a:t>
            </a:r>
            <a:r>
              <a:rPr lang="en-US" altLang="zh-TW" dirty="0" smtClean="0"/>
              <a:t>(</a:t>
            </a:r>
            <a:r>
              <a:rPr lang="en-US" altLang="zh-TW" dirty="0" smtClean="0"/>
              <a:t>Delete </a:t>
            </a:r>
            <a:r>
              <a:rPr lang="en-US" altLang="zh-TW" dirty="0" err="1" smtClean="0"/>
              <a:t>Vertics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按</a:t>
            </a:r>
            <a:r>
              <a:rPr lang="en-US" altLang="zh-TW" dirty="0" smtClean="0"/>
              <a:t>E</a:t>
            </a:r>
            <a:r>
              <a:rPr lang="zh-TW" altLang="en-US" dirty="0" smtClean="0"/>
              <a:t>鍵，增加</a:t>
            </a:r>
            <a:r>
              <a:rPr lang="zh-TW" altLang="en-US" dirty="0" smtClean="0"/>
              <a:t>頂點，畫出</a:t>
            </a:r>
            <a:r>
              <a:rPr lang="zh-TW" altLang="en-US" dirty="0" smtClean="0"/>
              <a:t>圖形</a:t>
            </a:r>
            <a:endParaRPr lang="en-US" altLang="zh-TW" dirty="0" smtClean="0"/>
          </a:p>
          <a:p>
            <a:r>
              <a:rPr lang="zh-TW" altLang="en-US" dirty="0" smtClean="0"/>
              <a:t>將游標放在圖形的</a:t>
            </a:r>
            <a:r>
              <a:rPr lang="zh-TW" altLang="en-US" dirty="0" smtClean="0"/>
              <a:t>中央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6" name="向右箭號 5"/>
          <p:cNvSpPr/>
          <p:nvPr/>
        </p:nvSpPr>
        <p:spPr>
          <a:xfrm rot="20627253">
            <a:off x="5318711" y="4322384"/>
            <a:ext cx="1845184" cy="1976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Revolved Shapes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6175"/>
            <a:ext cx="4690864" cy="3603847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View</a:t>
            </a:r>
            <a:r>
              <a:rPr lang="zh-TW" altLang="en-US" dirty="0" smtClean="0"/>
              <a:t>轉換成</a:t>
            </a:r>
            <a:r>
              <a:rPr lang="en-US" altLang="zh-TW" dirty="0" smtClean="0"/>
              <a:t>Front(</a:t>
            </a:r>
            <a:r>
              <a:rPr lang="zh-TW" altLang="en-US" dirty="0" smtClean="0"/>
              <a:t>或是看起來像一直線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編輯模式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按</a:t>
            </a:r>
            <a:r>
              <a:rPr lang="en-US" altLang="zh-TW" dirty="0" smtClean="0"/>
              <a:t>A</a:t>
            </a:r>
            <a:r>
              <a:rPr lang="zh-TW" altLang="en-US" dirty="0" smtClean="0"/>
              <a:t>鍵全選</a:t>
            </a:r>
            <a:endParaRPr lang="en-US" altLang="zh-TW" dirty="0" smtClean="0"/>
          </a:p>
          <a:p>
            <a:r>
              <a:rPr lang="zh-TW" altLang="en-US" dirty="0" smtClean="0"/>
              <a:t>按下</a:t>
            </a:r>
            <a:r>
              <a:rPr lang="en-US" altLang="zh-TW" dirty="0" smtClean="0"/>
              <a:t>Spin</a:t>
            </a:r>
          </a:p>
          <a:p>
            <a:r>
              <a:rPr lang="zh-TW" altLang="en-US" dirty="0" smtClean="0"/>
              <a:t>調整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Steps:32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Degrees:360</a:t>
            </a:r>
          </a:p>
          <a:p>
            <a:endParaRPr lang="zh-TW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25036" t="39278" r="59125" b="48749"/>
          <a:stretch>
            <a:fillRect/>
          </a:stretch>
        </p:blipFill>
        <p:spPr bwMode="auto">
          <a:xfrm>
            <a:off x="5220072" y="1419622"/>
            <a:ext cx="28803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l="64158" t="41901" r="29606" b="38607"/>
          <a:stretch>
            <a:fillRect/>
          </a:stretch>
        </p:blipFill>
        <p:spPr bwMode="auto">
          <a:xfrm>
            <a:off x="7020272" y="3075806"/>
            <a:ext cx="1008112" cy="177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Add-On Meshes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195736" y="987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選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Preferences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3421" r="80219" b="62560"/>
          <a:stretch>
            <a:fillRect/>
          </a:stretch>
        </p:blipFill>
        <p:spPr bwMode="auto">
          <a:xfrm>
            <a:off x="3851920" y="1563638"/>
            <a:ext cx="2376264" cy="34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Add-On Meshes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203598"/>
            <a:ext cx="6624736" cy="3603847"/>
          </a:xfrm>
        </p:spPr>
        <p:txBody>
          <a:bodyPr/>
          <a:lstStyle/>
          <a:p>
            <a:pPr lvl="0">
              <a:defRPr/>
            </a:pPr>
            <a:r>
              <a:rPr lang="en-US" altLang="zh-TW" dirty="0" smtClean="0"/>
              <a:t>Add-</a:t>
            </a:r>
            <a:r>
              <a:rPr lang="en-US" altLang="zh-TW" dirty="0" err="1" smtClean="0"/>
              <a:t>Ons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Add Mesh</a:t>
            </a:r>
            <a:r>
              <a:rPr lang="zh-TW" altLang="en-US" dirty="0" smtClean="0"/>
              <a:t>中</a:t>
            </a:r>
            <a:r>
              <a:rPr lang="zh-TW" altLang="en-US" dirty="0" smtClean="0"/>
              <a:t>把</a:t>
            </a:r>
            <a:r>
              <a:rPr lang="en-US" altLang="zh-TW" dirty="0" err="1" smtClean="0"/>
              <a:t>BoltFactory</a:t>
            </a:r>
            <a:r>
              <a:rPr lang="zh-TW" altLang="en-US" dirty="0" smtClean="0"/>
              <a:t>和</a:t>
            </a:r>
            <a:r>
              <a:rPr lang="en-US" altLang="zh-TW" dirty="0" smtClean="0"/>
              <a:t>Extra </a:t>
            </a:r>
            <a:r>
              <a:rPr lang="en-US" altLang="zh-TW" dirty="0" smtClean="0"/>
              <a:t>Objects</a:t>
            </a:r>
            <a:r>
              <a:rPr lang="zh-TW" altLang="en-US" dirty="0" smtClean="0"/>
              <a:t>打勾</a:t>
            </a:r>
            <a:endParaRPr lang="en-US" altLang="zh-TW" dirty="0" smtClean="0"/>
          </a:p>
          <a:p>
            <a:pPr lvl="0">
              <a:defRPr/>
            </a:pPr>
            <a:endParaRPr lang="en-US" altLang="zh-TW" dirty="0" smtClean="0"/>
          </a:p>
          <a:p>
            <a:pPr lvl="0">
              <a:defRPr/>
            </a:pPr>
            <a:endParaRPr lang="en-US" altLang="zh-TW" dirty="0" smtClean="0"/>
          </a:p>
          <a:p>
            <a:pPr lvl="0">
              <a:defRPr/>
            </a:pPr>
            <a:endParaRPr lang="en-US" altLang="zh-TW" dirty="0" smtClean="0"/>
          </a:p>
          <a:p>
            <a:pPr lvl="0">
              <a:defRPr/>
            </a:pPr>
            <a:endParaRPr lang="en-US" altLang="zh-TW" dirty="0" smtClean="0"/>
          </a:p>
          <a:p>
            <a:pPr lvl="0">
              <a:defRPr/>
            </a:pPr>
            <a:r>
              <a:rPr lang="en-US" altLang="zh-TW" dirty="0" smtClean="0"/>
              <a:t>Save As Default</a:t>
            </a:r>
            <a:endParaRPr lang="zh-TW" altLang="en-US" dirty="0" smtClean="0"/>
          </a:p>
          <a:p>
            <a:endParaRPr lang="en-US" altLang="zh-TW" dirty="0" smtClean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83718"/>
            <a:ext cx="3960440" cy="251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橢圓 5"/>
          <p:cNvSpPr/>
          <p:nvPr/>
        </p:nvSpPr>
        <p:spPr>
          <a:xfrm>
            <a:off x="5076056" y="4299942"/>
            <a:ext cx="93610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Add-On Meshes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123728" y="1059582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在新增物件時會多出</a:t>
            </a:r>
            <a:r>
              <a:rPr lang="en-US" altLang="zh-TW" dirty="0" smtClean="0"/>
              <a:t>Bolt</a:t>
            </a:r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Add Bolt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Model</a:t>
            </a:r>
            <a:r>
              <a:rPr lang="zh-TW" altLang="en-US" dirty="0" smtClean="0"/>
              <a:t>選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BOLT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NUT</a:t>
            </a:r>
            <a:endParaRPr lang="zh-TW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5825" t="32990" r="44685" b="31100"/>
          <a:stretch>
            <a:fillRect/>
          </a:stretch>
        </p:blipFill>
        <p:spPr bwMode="auto">
          <a:xfrm>
            <a:off x="6660232" y="1347614"/>
            <a:ext cx="2232248" cy="257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 l="-202" t="53780" r="72443" b="22595"/>
          <a:stretch>
            <a:fillRect/>
          </a:stretch>
        </p:blipFill>
        <p:spPr bwMode="auto">
          <a:xfrm>
            <a:off x="3419872" y="2067694"/>
            <a:ext cx="270750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 l="388" t="54725" r="70081" b="26375"/>
          <a:stretch>
            <a:fillRect/>
          </a:stretch>
        </p:blipFill>
        <p:spPr bwMode="auto">
          <a:xfrm>
            <a:off x="3419872" y="3795886"/>
            <a:ext cx="27363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Add-On Meshes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339752" y="1131590"/>
            <a:ext cx="6508039" cy="426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在新增物件會多出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 Objects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圖片 4" descr="C:\Users\Ruby\Dropbox\Dora\gear.JPG"/>
          <p:cNvPicPr/>
          <p:nvPr/>
        </p:nvPicPr>
        <p:blipFill>
          <a:blip r:embed="rId2" cstate="print"/>
          <a:srcRect l="7182" t="3293" r="53829" b="44602"/>
          <a:stretch>
            <a:fillRect/>
          </a:stretch>
        </p:blipFill>
        <p:spPr bwMode="auto">
          <a:xfrm>
            <a:off x="2627784" y="1707654"/>
            <a:ext cx="28083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Users\Ruby\Dropbox\Dora\gear1.JPG"/>
          <p:cNvPicPr/>
          <p:nvPr/>
        </p:nvPicPr>
        <p:blipFill>
          <a:blip r:embed="rId3" cstate="print"/>
          <a:srcRect l="25317" r="48282" b="46243"/>
          <a:stretch>
            <a:fillRect/>
          </a:stretch>
        </p:blipFill>
        <p:spPr bwMode="auto">
          <a:xfrm>
            <a:off x="5652120" y="1707654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C:\Users\Ruby\Dropbox\Dora\gear2.JPG"/>
          <p:cNvPicPr/>
          <p:nvPr/>
        </p:nvPicPr>
        <p:blipFill>
          <a:blip r:embed="rId4" cstate="print"/>
          <a:srcRect l="37613" r="33273" b="48266"/>
          <a:stretch>
            <a:fillRect/>
          </a:stretch>
        </p:blipFill>
        <p:spPr bwMode="auto">
          <a:xfrm>
            <a:off x="5652120" y="3435846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7380312" y="264375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Gear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308304" y="4227934"/>
            <a:ext cx="76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HOMEWORK</a:t>
            </a:r>
            <a:endParaRPr lang="fr-CA" dirty="0"/>
          </a:p>
        </p:txBody>
      </p:sp>
      <p:sp>
        <p:nvSpPr>
          <p:cNvPr id="22" name="文字版面配置區 2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Spin</a:t>
            </a:r>
            <a:r>
              <a:rPr lang="zh-TW" altLang="en-US" dirty="0" smtClean="0"/>
              <a:t>功能，做</a:t>
            </a:r>
            <a:r>
              <a:rPr lang="zh-TW" altLang="en-US" dirty="0" smtClean="0"/>
              <a:t>一個</a:t>
            </a:r>
            <a:r>
              <a:rPr lang="en-US" altLang="zh-TW" dirty="0" smtClean="0"/>
              <a:t>UFO</a:t>
            </a:r>
          </a:p>
        </p:txBody>
      </p:sp>
      <p:pic>
        <p:nvPicPr>
          <p:cNvPr id="2060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9989" t="15754" r="32991" b="28466"/>
          <a:stretch>
            <a:fillRect/>
          </a:stretch>
        </p:blipFill>
        <p:spPr bwMode="auto">
          <a:xfrm>
            <a:off x="3563888" y="1923678"/>
            <a:ext cx="510602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43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Screws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Plane</a:t>
            </a:r>
          </a:p>
          <a:p>
            <a:pPr lvl="1"/>
            <a:r>
              <a:rPr lang="zh-TW" altLang="en-US" dirty="0" smtClean="0"/>
              <a:t>進入</a:t>
            </a:r>
            <a:r>
              <a:rPr lang="zh-TW" altLang="en-US" dirty="0" smtClean="0"/>
              <a:t>編輯模式，將</a:t>
            </a:r>
            <a:r>
              <a:rPr lang="en-US" altLang="zh-TW" dirty="0" smtClean="0"/>
              <a:t>Plane</a:t>
            </a:r>
            <a:r>
              <a:rPr lang="zh-TW" altLang="en-US" dirty="0" smtClean="0"/>
              <a:t>改</a:t>
            </a:r>
            <a:r>
              <a:rPr lang="zh-TW" altLang="en-US" dirty="0" smtClean="0"/>
              <a:t>為三角形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編輯模式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加入另一個</a:t>
            </a:r>
            <a:r>
              <a:rPr lang="en-US" altLang="zh-TW" dirty="0" smtClean="0"/>
              <a:t>Plane</a:t>
            </a:r>
          </a:p>
          <a:p>
            <a:pPr lvl="1"/>
            <a:r>
              <a:rPr lang="zh-TW" altLang="en-US" dirty="0" smtClean="0"/>
              <a:t>選取</a:t>
            </a:r>
            <a:r>
              <a:rPr lang="zh-TW" altLang="en-US" dirty="0" smtClean="0"/>
              <a:t>兩個</a:t>
            </a:r>
            <a:r>
              <a:rPr lang="zh-TW" altLang="en-US" dirty="0" smtClean="0"/>
              <a:t>頂點，按</a:t>
            </a:r>
            <a:r>
              <a:rPr lang="en-US" altLang="zh-TW" dirty="0" smtClean="0"/>
              <a:t>X</a:t>
            </a:r>
            <a:r>
              <a:rPr lang="zh-TW" altLang="en-US" dirty="0" smtClean="0"/>
              <a:t>鍵</a:t>
            </a:r>
            <a:r>
              <a:rPr lang="en-US" altLang="zh-TW" dirty="0" smtClean="0"/>
              <a:t>(Delete </a:t>
            </a:r>
            <a:r>
              <a:rPr lang="en-US" altLang="zh-TW" dirty="0" err="1" smtClean="0"/>
              <a:t>Vertics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按</a:t>
            </a:r>
            <a:r>
              <a:rPr lang="en-US" altLang="zh-TW" dirty="0" smtClean="0"/>
              <a:t>A</a:t>
            </a:r>
            <a:r>
              <a:rPr lang="zh-TW" altLang="en-US" dirty="0" smtClean="0"/>
              <a:t>將所有物件選取</a:t>
            </a:r>
            <a:endParaRPr lang="en-US" altLang="zh-TW" dirty="0" smtClean="0"/>
          </a:p>
          <a:p>
            <a:r>
              <a:rPr lang="en-US" altLang="zh-TW" dirty="0" err="1" smtClean="0"/>
              <a:t>Ctrl+J</a:t>
            </a:r>
            <a:r>
              <a:rPr lang="en-US" altLang="zh-TW" dirty="0" smtClean="0"/>
              <a:t> </a:t>
            </a:r>
            <a:r>
              <a:rPr lang="zh-TW" altLang="en-US" dirty="0" smtClean="0"/>
              <a:t>將所有物件組合起來</a:t>
            </a:r>
            <a:endParaRPr lang="en-US" altLang="zh-TW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44588" t="35550" r="45372" b="42715"/>
          <a:stretch>
            <a:fillRect/>
          </a:stretch>
        </p:blipFill>
        <p:spPr bwMode="auto">
          <a:xfrm>
            <a:off x="7020272" y="2283718"/>
            <a:ext cx="1907704" cy="258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35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Screws</a:t>
            </a:r>
            <a:endParaRPr lang="fr-CA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將游標，調整到線的中間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9702"/>
            <a:ext cx="5184576" cy="261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橢圓 10"/>
          <p:cNvSpPr/>
          <p:nvPr/>
        </p:nvSpPr>
        <p:spPr>
          <a:xfrm>
            <a:off x="1331640" y="2859782"/>
            <a:ext cx="122413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889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Screws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按下</a:t>
            </a:r>
            <a:r>
              <a:rPr lang="en-US" altLang="zh-TW" dirty="0" smtClean="0"/>
              <a:t>Screw</a:t>
            </a:r>
          </a:p>
          <a:p>
            <a:r>
              <a:rPr lang="zh-TW" altLang="en-US" dirty="0" smtClean="0"/>
              <a:t>調整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Steps:32</a:t>
            </a:r>
          </a:p>
          <a:p>
            <a:pPr lvl="1"/>
            <a:r>
              <a:rPr lang="en-US" altLang="zh-TW" dirty="0" smtClean="0"/>
              <a:t>Turns:4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31824" r="77557" b="33473"/>
          <a:stretch>
            <a:fillRect/>
          </a:stretch>
        </p:blipFill>
        <p:spPr bwMode="auto">
          <a:xfrm>
            <a:off x="3491880" y="1347614"/>
            <a:ext cx="1950076" cy="235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3275856" y="1203598"/>
            <a:ext cx="122413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131840" y="2427734"/>
            <a:ext cx="244827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35825" t="10311" r="26375" b="20705"/>
          <a:stretch>
            <a:fillRect/>
          </a:stretch>
        </p:blipFill>
        <p:spPr bwMode="auto">
          <a:xfrm>
            <a:off x="5608704" y="987574"/>
            <a:ext cx="35352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Screws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利用</a:t>
            </a:r>
            <a:r>
              <a:rPr lang="en-US" altLang="zh-TW" dirty="0" smtClean="0"/>
              <a:t>Circle</a:t>
            </a:r>
            <a:r>
              <a:rPr lang="zh-TW" altLang="en-US" dirty="0" smtClean="0"/>
              <a:t>也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zh-TW" altLang="en-US" dirty="0" smtClean="0"/>
              <a:t>   可以做出另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zh-TW" altLang="en-US" dirty="0" smtClean="0"/>
              <a:t>   外一種</a:t>
            </a:r>
            <a:r>
              <a:rPr lang="en-US" altLang="zh-TW" dirty="0" smtClean="0"/>
              <a:t>Screws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31590"/>
            <a:ext cx="21812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7467" t="1813"/>
          <a:stretch>
            <a:fillRect/>
          </a:stretch>
        </p:blipFill>
        <p:spPr bwMode="auto">
          <a:xfrm>
            <a:off x="7164288" y="123478"/>
            <a:ext cx="1854969" cy="181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43758"/>
            <a:ext cx="23145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46850"/>
          <a:stretch>
            <a:fillRect/>
          </a:stretch>
        </p:blipFill>
        <p:spPr bwMode="auto">
          <a:xfrm>
            <a:off x="7596336" y="2011031"/>
            <a:ext cx="1368152" cy="313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向右箭號 9"/>
          <p:cNvSpPr/>
          <p:nvPr/>
        </p:nvSpPr>
        <p:spPr>
          <a:xfrm>
            <a:off x="6372200" y="1347614"/>
            <a:ext cx="72008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6444208" y="3363838"/>
            <a:ext cx="100811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Gears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203598"/>
            <a:ext cx="3816424" cy="3603847"/>
          </a:xfrm>
        </p:spPr>
        <p:txBody>
          <a:bodyPr/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Cube</a:t>
            </a:r>
          </a:p>
          <a:p>
            <a:r>
              <a:rPr lang="zh-TW" altLang="en-US" dirty="0" smtClean="0"/>
              <a:t>將</a:t>
            </a:r>
            <a:r>
              <a:rPr lang="en-US" altLang="zh-TW" dirty="0" smtClean="0"/>
              <a:t>View</a:t>
            </a:r>
            <a:r>
              <a:rPr lang="zh-TW" altLang="en-US" dirty="0" smtClean="0"/>
              <a:t>改成</a:t>
            </a:r>
            <a:r>
              <a:rPr lang="en-US" altLang="zh-TW" dirty="0" smtClean="0"/>
              <a:t>Front</a:t>
            </a:r>
          </a:p>
          <a:p>
            <a:r>
              <a:rPr lang="zh-TW" altLang="en-US" dirty="0" smtClean="0"/>
              <a:t>選取四個</a:t>
            </a:r>
            <a:r>
              <a:rPr lang="zh-TW" altLang="en-US" dirty="0" smtClean="0"/>
              <a:t>頂點</a:t>
            </a:r>
            <a:endParaRPr lang="en-US" altLang="zh-TW" dirty="0" smtClean="0"/>
          </a:p>
          <a:p>
            <a:r>
              <a:rPr lang="zh-TW" altLang="en-US" dirty="0" smtClean="0"/>
              <a:t>按</a:t>
            </a:r>
            <a:r>
              <a:rPr lang="en-US" altLang="zh-TW" dirty="0" smtClean="0"/>
              <a:t>S</a:t>
            </a:r>
            <a:r>
              <a:rPr lang="zh-TW" altLang="en-US" dirty="0" smtClean="0"/>
              <a:t>鍵，再按</a:t>
            </a:r>
            <a:r>
              <a:rPr lang="en-US" altLang="zh-TW" dirty="0" smtClean="0"/>
              <a:t>Z</a:t>
            </a:r>
            <a:r>
              <a:rPr lang="zh-TW" altLang="en-US" dirty="0" smtClean="0"/>
              <a:t>鍵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zh-TW" altLang="en-US" dirty="0" smtClean="0"/>
              <a:t>   </a:t>
            </a:r>
            <a:r>
              <a:rPr lang="zh-TW" altLang="en-US" dirty="0" smtClean="0"/>
              <a:t>調整</a:t>
            </a:r>
            <a:r>
              <a:rPr lang="en-US" altLang="zh-TW" dirty="0" smtClean="0"/>
              <a:t>Z</a:t>
            </a:r>
            <a:r>
              <a:rPr lang="zh-TW" altLang="en-US" dirty="0" smtClean="0"/>
              <a:t>軸</a:t>
            </a:r>
            <a:endParaRPr lang="en-US" altLang="zh-TW" dirty="0" smtClean="0"/>
          </a:p>
          <a:p>
            <a:r>
              <a:rPr lang="zh-TW" altLang="en-US" dirty="0" smtClean="0"/>
              <a:t>把</a:t>
            </a:r>
            <a:r>
              <a:rPr lang="en-US" altLang="zh-TW" dirty="0" smtClean="0"/>
              <a:t>Cube</a:t>
            </a:r>
            <a:r>
              <a:rPr lang="zh-TW" altLang="en-US" dirty="0" smtClean="0"/>
              <a:t>調整成楔型</a:t>
            </a:r>
            <a:endParaRPr lang="en-US" altLang="zh-TW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1361" t="42216" r="44406" b="20844"/>
          <a:stretch>
            <a:fillRect/>
          </a:stretch>
        </p:blipFill>
        <p:spPr bwMode="auto">
          <a:xfrm>
            <a:off x="6156176" y="267494"/>
            <a:ext cx="2736304" cy="225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9412" t="39758" r="42353" b="24669"/>
          <a:stretch>
            <a:fillRect/>
          </a:stretch>
        </p:blipFill>
        <p:spPr bwMode="auto">
          <a:xfrm>
            <a:off x="6156176" y="2859782"/>
            <a:ext cx="2736304" cy="193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372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Gears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把游標調整到齒輪中心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2334" t="36141" r="18926" b="24485"/>
          <a:stretch>
            <a:fillRect/>
          </a:stretch>
        </p:blipFill>
        <p:spPr bwMode="auto">
          <a:xfrm>
            <a:off x="2771800" y="1779662"/>
            <a:ext cx="5616624" cy="320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Gears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編輯模式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按</a:t>
            </a:r>
            <a:r>
              <a:rPr lang="en-US" altLang="zh-TW" dirty="0" smtClean="0"/>
              <a:t>A</a:t>
            </a:r>
            <a:r>
              <a:rPr lang="zh-TW" altLang="en-US" dirty="0" smtClean="0"/>
              <a:t>鍵全選</a:t>
            </a:r>
            <a:endParaRPr lang="en-US" altLang="zh-TW" dirty="0" smtClean="0"/>
          </a:p>
          <a:p>
            <a:r>
              <a:rPr lang="zh-TW" altLang="en-US" dirty="0" smtClean="0"/>
              <a:t>按下</a:t>
            </a:r>
            <a:r>
              <a:rPr lang="en-US" altLang="zh-TW" dirty="0" smtClean="0"/>
              <a:t>Spin</a:t>
            </a:r>
          </a:p>
          <a:p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45626" t="27555" r="18736" b="19675"/>
          <a:stretch>
            <a:fillRect/>
          </a:stretch>
        </p:blipFill>
        <p:spPr bwMode="auto">
          <a:xfrm>
            <a:off x="5148064" y="1923678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 l="640" t="12870" r="89078" b="66340"/>
          <a:stretch>
            <a:fillRect/>
          </a:stretch>
        </p:blipFill>
        <p:spPr bwMode="auto">
          <a:xfrm>
            <a:off x="2411760" y="2218556"/>
            <a:ext cx="231465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2195736" y="4227934"/>
            <a:ext cx="122413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Gears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調整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Steps:16</a:t>
            </a:r>
          </a:p>
          <a:p>
            <a:pPr lvl="1"/>
            <a:r>
              <a:rPr lang="en-US" altLang="zh-TW" dirty="0" smtClean="0"/>
              <a:t>Degrees:360</a:t>
            </a:r>
          </a:p>
          <a:p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388" t="41495" r="88981" b="43385"/>
          <a:stretch>
            <a:fillRect/>
          </a:stretch>
        </p:blipFill>
        <p:spPr bwMode="auto">
          <a:xfrm>
            <a:off x="6732240" y="699542"/>
            <a:ext cx="202522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39924" t="40747" r="21587" b="17036"/>
          <a:stretch>
            <a:fillRect/>
          </a:stretch>
        </p:blipFill>
        <p:spPr bwMode="auto">
          <a:xfrm>
            <a:off x="5004048" y="2643758"/>
            <a:ext cx="3960440" cy="234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173</Template>
  <TotalTime>159</TotalTime>
  <Words>269</Words>
  <Application>Microsoft Office PowerPoint</Application>
  <PresentationFormat>如螢幕大小 (16:9)</PresentationFormat>
  <Paragraphs>78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173</vt:lpstr>
      <vt:lpstr>Chapter 20  Springs, Screws and Gears</vt:lpstr>
      <vt:lpstr>Screws</vt:lpstr>
      <vt:lpstr>Screws</vt:lpstr>
      <vt:lpstr>Screws</vt:lpstr>
      <vt:lpstr>Screws</vt:lpstr>
      <vt:lpstr>Gears</vt:lpstr>
      <vt:lpstr>Gears</vt:lpstr>
      <vt:lpstr>Gears</vt:lpstr>
      <vt:lpstr>Gears</vt:lpstr>
      <vt:lpstr>Gears</vt:lpstr>
      <vt:lpstr>Revolved Shapes</vt:lpstr>
      <vt:lpstr>Revolved Shapes</vt:lpstr>
      <vt:lpstr>Add-On Meshes</vt:lpstr>
      <vt:lpstr>Add-On Meshes</vt:lpstr>
      <vt:lpstr>Add-On Meshes</vt:lpstr>
      <vt:lpstr>Add-On Meshes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  Springs, Screws and Gears</dc:title>
  <dc:creator>Ruby</dc:creator>
  <cp:lastModifiedBy>Ruby</cp:lastModifiedBy>
  <cp:revision>16</cp:revision>
  <dcterms:created xsi:type="dcterms:W3CDTF">2011-12-25T15:03:14Z</dcterms:created>
  <dcterms:modified xsi:type="dcterms:W3CDTF">2011-12-25T17:44:24Z</dcterms:modified>
</cp:coreProperties>
</file>