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8" r:id="rId1"/>
  </p:sldMasterIdLst>
  <p:notesMasterIdLst>
    <p:notesMasterId r:id="rId10"/>
  </p:notesMasterIdLst>
  <p:sldIdLst>
    <p:sldId id="262" r:id="rId2"/>
    <p:sldId id="293" r:id="rId3"/>
    <p:sldId id="351" r:id="rId4"/>
    <p:sldId id="345" r:id="rId5"/>
    <p:sldId id="352" r:id="rId6"/>
    <p:sldId id="353" r:id="rId7"/>
    <p:sldId id="354" r:id="rId8"/>
    <p:sldId id="355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FBE64BA3-D420-48E0-A41E-B39FAA4339A1}">
  <a:tblStyle styleId="{FBE64BA3-D420-48E0-A41E-B39FAA4339A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8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771406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red">
  <p:cSld name="TITLE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295550" y="2655750"/>
            <a:ext cx="6552900" cy="154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yellow">
  <p:cSld name="TITLE_2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ctrTitle"/>
          </p:nvPr>
        </p:nvSpPr>
        <p:spPr>
          <a:xfrm>
            <a:off x="1295550" y="2655750"/>
            <a:ext cx="6552900" cy="154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 blue">
  <p:cSld name="TITLE_1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ctrTitle"/>
          </p:nvPr>
        </p:nvSpPr>
        <p:spPr>
          <a:xfrm>
            <a:off x="1557300" y="2187325"/>
            <a:ext cx="60294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subTitle" idx="1"/>
          </p:nvPr>
        </p:nvSpPr>
        <p:spPr>
          <a:xfrm>
            <a:off x="1557300" y="3558146"/>
            <a:ext cx="6029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 yellow">
  <p:cSld name="TITLE_1_2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ctrTitle"/>
          </p:nvPr>
        </p:nvSpPr>
        <p:spPr>
          <a:xfrm>
            <a:off x="1557300" y="2187325"/>
            <a:ext cx="60294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subTitle" idx="1"/>
          </p:nvPr>
        </p:nvSpPr>
        <p:spPr>
          <a:xfrm>
            <a:off x="1557300" y="3558146"/>
            <a:ext cx="6029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red">
  <p:cSld name="TITLE_1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body" idx="1"/>
          </p:nvPr>
        </p:nvSpPr>
        <p:spPr>
          <a:xfrm>
            <a:off x="1104300" y="3034800"/>
            <a:ext cx="6935400" cy="109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SzPts val="2400"/>
              <a:buChar char="▸"/>
              <a:defRPr sz="2400" i="1"/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i="1"/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i="1"/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 i="1"/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 i="1"/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 i="1"/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 i="1"/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 i="1"/>
            </a:lvl8pPr>
            <a:lvl9pPr marL="4114800" lvl="8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 i="1"/>
            </a:lvl9pPr>
          </a:lstStyle>
          <a:p>
            <a:endParaRPr/>
          </a:p>
        </p:txBody>
      </p:sp>
      <p:sp>
        <p:nvSpPr>
          <p:cNvPr id="35" name="Google Shape;35;p9"/>
          <p:cNvSpPr txBox="1"/>
          <p:nvPr/>
        </p:nvSpPr>
        <p:spPr>
          <a:xfrm>
            <a:off x="3593400" y="1322831"/>
            <a:ext cx="19572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0198AD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“</a:t>
            </a:r>
            <a:endParaRPr sz="9600">
              <a:solidFill>
                <a:srgbClr val="0198AD"/>
              </a:solidFill>
              <a:latin typeface="Permanent Marker"/>
              <a:ea typeface="Permanent Marker"/>
              <a:cs typeface="Permanent Marker"/>
              <a:sym typeface="Permanent Marker"/>
            </a:endParaRPr>
          </a:p>
        </p:txBody>
      </p:sp>
      <p:sp>
        <p:nvSpPr>
          <p:cNvPr id="36" name="Google Shape;36;p9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blue">
  <p:cSld name="TITLE_1_1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1104300" y="3034800"/>
            <a:ext cx="6935400" cy="109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SzPts val="2400"/>
              <a:buChar char="▸"/>
              <a:defRPr sz="2400" i="1"/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i="1"/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i="1"/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 i="1"/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 i="1"/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 i="1"/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 i="1"/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 i="1"/>
            </a:lvl8pPr>
            <a:lvl9pPr marL="4114800" lvl="8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 i="1"/>
            </a:lvl9pPr>
          </a:lstStyle>
          <a:p>
            <a:endParaRPr/>
          </a:p>
        </p:txBody>
      </p:sp>
      <p:sp>
        <p:nvSpPr>
          <p:cNvPr id="39" name="Google Shape;39;p10"/>
          <p:cNvSpPr txBox="1"/>
          <p:nvPr/>
        </p:nvSpPr>
        <p:spPr>
          <a:xfrm>
            <a:off x="3593400" y="1711768"/>
            <a:ext cx="19572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5A5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“</a:t>
            </a:r>
            <a:endParaRPr sz="9600">
              <a:solidFill>
                <a:srgbClr val="F5A500"/>
              </a:solidFill>
              <a:latin typeface="Permanent Marker"/>
              <a:ea typeface="Permanent Marker"/>
              <a:cs typeface="Permanent Marker"/>
              <a:sym typeface="Permanent Marker"/>
            </a:endParaRPr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1"/>
          </p:nvPr>
        </p:nvSpPr>
        <p:spPr>
          <a:xfrm>
            <a:off x="911700" y="1600200"/>
            <a:ext cx="7320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▸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body" idx="1"/>
          </p:nvPr>
        </p:nvSpPr>
        <p:spPr>
          <a:xfrm>
            <a:off x="804798" y="1600200"/>
            <a:ext cx="36570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▸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2"/>
          </p:nvPr>
        </p:nvSpPr>
        <p:spPr>
          <a:xfrm>
            <a:off x="4682202" y="1600200"/>
            <a:ext cx="36570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▸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11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Font typeface="Permanent Marker"/>
              <a:buNone/>
              <a:defRPr sz="2400">
                <a:solidFill>
                  <a:srgbClr val="2C343B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Font typeface="Permanent Marker"/>
              <a:buNone/>
              <a:defRPr sz="2400">
                <a:solidFill>
                  <a:srgbClr val="2C343B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Font typeface="Permanent Marker"/>
              <a:buNone/>
              <a:defRPr sz="2400">
                <a:solidFill>
                  <a:srgbClr val="2C343B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Font typeface="Permanent Marker"/>
              <a:buNone/>
              <a:defRPr sz="2400">
                <a:solidFill>
                  <a:srgbClr val="2C343B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Font typeface="Permanent Marker"/>
              <a:buNone/>
              <a:defRPr sz="2400">
                <a:solidFill>
                  <a:srgbClr val="2C343B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Font typeface="Permanent Marker"/>
              <a:buNone/>
              <a:defRPr sz="2400">
                <a:solidFill>
                  <a:srgbClr val="2C343B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Font typeface="Permanent Marker"/>
              <a:buNone/>
              <a:defRPr sz="2400">
                <a:solidFill>
                  <a:srgbClr val="2C343B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Font typeface="Permanent Marker"/>
              <a:buNone/>
              <a:defRPr sz="2400">
                <a:solidFill>
                  <a:srgbClr val="2C343B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Font typeface="Permanent Marker"/>
              <a:buNone/>
              <a:defRPr sz="2400">
                <a:solidFill>
                  <a:srgbClr val="2C343B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11700" y="1600200"/>
            <a:ext cx="7320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859CB1"/>
              </a:buClr>
              <a:buSzPts val="3000"/>
              <a:buFont typeface="Source Sans Pro"/>
              <a:buChar char="▸"/>
              <a:defRPr sz="3000">
                <a:solidFill>
                  <a:srgbClr val="2C343B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859CB1"/>
              </a:buClr>
              <a:buSzPts val="2400"/>
              <a:buFont typeface="Source Sans Pro"/>
              <a:buChar char="○"/>
              <a:defRPr sz="2400">
                <a:solidFill>
                  <a:srgbClr val="2C343B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859CB1"/>
              </a:buClr>
              <a:buSzPts val="2400"/>
              <a:buFont typeface="Source Sans Pro"/>
              <a:buChar char="■"/>
              <a:defRPr sz="2400">
                <a:solidFill>
                  <a:srgbClr val="2C343B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859CB1"/>
              </a:buClr>
              <a:buSzPts val="1800"/>
              <a:buFont typeface="Source Sans Pro"/>
              <a:buChar char="●"/>
              <a:defRPr sz="1800">
                <a:solidFill>
                  <a:srgbClr val="2C343B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859CB1"/>
              </a:buClr>
              <a:buSzPts val="1800"/>
              <a:buFont typeface="Source Sans Pro"/>
              <a:buChar char="○"/>
              <a:defRPr sz="1800">
                <a:solidFill>
                  <a:srgbClr val="2C343B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859CB1"/>
              </a:buClr>
              <a:buSzPts val="1800"/>
              <a:buFont typeface="Source Sans Pro"/>
              <a:buChar char="■"/>
              <a:defRPr sz="1800">
                <a:solidFill>
                  <a:srgbClr val="2C343B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859CB1"/>
              </a:buClr>
              <a:buSzPts val="1800"/>
              <a:buFont typeface="Source Sans Pro"/>
              <a:buChar char="●"/>
              <a:defRPr sz="1800">
                <a:solidFill>
                  <a:srgbClr val="2C343B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859CB1"/>
              </a:buClr>
              <a:buSzPts val="1800"/>
              <a:buFont typeface="Source Sans Pro"/>
              <a:buChar char="○"/>
              <a:defRPr sz="1800">
                <a:solidFill>
                  <a:srgbClr val="2C343B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859CB1"/>
              </a:buClr>
              <a:buSzPts val="1800"/>
              <a:buFont typeface="Source Sans Pro"/>
              <a:buChar char="■"/>
              <a:defRPr sz="1800">
                <a:solidFill>
                  <a:srgbClr val="2C343B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200">
                <a:solidFill>
                  <a:srgbClr val="859CB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>
              <a:buNone/>
              <a:defRPr sz="1200">
                <a:solidFill>
                  <a:srgbClr val="859CB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buNone/>
              <a:defRPr sz="1200">
                <a:solidFill>
                  <a:srgbClr val="859CB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buNone/>
              <a:defRPr sz="1200">
                <a:solidFill>
                  <a:srgbClr val="859CB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buNone/>
              <a:defRPr sz="1200">
                <a:solidFill>
                  <a:srgbClr val="859CB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buNone/>
              <a:defRPr sz="1200">
                <a:solidFill>
                  <a:srgbClr val="859CB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buNone/>
              <a:defRPr sz="1200">
                <a:solidFill>
                  <a:srgbClr val="859CB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buNone/>
              <a:defRPr sz="1200">
                <a:solidFill>
                  <a:srgbClr val="859CB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buNone/>
              <a:defRPr sz="1200">
                <a:solidFill>
                  <a:srgbClr val="859CB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5" r:id="rId5"/>
    <p:sldLayoutId id="2147483656" r:id="rId6"/>
    <p:sldLayoutId id="2147483657" r:id="rId7"/>
    <p:sldLayoutId id="2147483658" r:id="rId8"/>
    <p:sldLayoutId id="2147483662" r:id="rId9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9"/>
          <p:cNvSpPr/>
          <p:nvPr/>
        </p:nvSpPr>
        <p:spPr>
          <a:xfrm>
            <a:off x="4068207" y="2217807"/>
            <a:ext cx="1007582" cy="1209185"/>
          </a:xfrm>
          <a:custGeom>
            <a:avLst/>
            <a:gdLst/>
            <a:ahLst/>
            <a:cxnLst/>
            <a:rect l="l" t="t" r="r" b="b"/>
            <a:pathLst>
              <a:path w="15817" h="18981" extrusionOk="0">
                <a:moveTo>
                  <a:pt x="11364" y="1"/>
                </a:moveTo>
                <a:lnTo>
                  <a:pt x="11242" y="25"/>
                </a:lnTo>
                <a:lnTo>
                  <a:pt x="11169" y="74"/>
                </a:lnTo>
                <a:lnTo>
                  <a:pt x="11096" y="171"/>
                </a:lnTo>
                <a:lnTo>
                  <a:pt x="10780" y="731"/>
                </a:lnTo>
                <a:lnTo>
                  <a:pt x="10634" y="999"/>
                </a:lnTo>
                <a:lnTo>
                  <a:pt x="10537" y="1315"/>
                </a:lnTo>
                <a:lnTo>
                  <a:pt x="10512" y="1388"/>
                </a:lnTo>
                <a:lnTo>
                  <a:pt x="10537" y="1461"/>
                </a:lnTo>
                <a:lnTo>
                  <a:pt x="10585" y="1534"/>
                </a:lnTo>
                <a:lnTo>
                  <a:pt x="10634" y="1583"/>
                </a:lnTo>
                <a:lnTo>
                  <a:pt x="10707" y="1607"/>
                </a:lnTo>
                <a:lnTo>
                  <a:pt x="10804" y="1631"/>
                </a:lnTo>
                <a:lnTo>
                  <a:pt x="10877" y="1607"/>
                </a:lnTo>
                <a:lnTo>
                  <a:pt x="10950" y="1558"/>
                </a:lnTo>
                <a:lnTo>
                  <a:pt x="11145" y="1315"/>
                </a:lnTo>
                <a:lnTo>
                  <a:pt x="11291" y="1047"/>
                </a:lnTo>
                <a:lnTo>
                  <a:pt x="11510" y="731"/>
                </a:lnTo>
                <a:lnTo>
                  <a:pt x="11583" y="682"/>
                </a:lnTo>
                <a:lnTo>
                  <a:pt x="11656" y="609"/>
                </a:lnTo>
                <a:lnTo>
                  <a:pt x="11705" y="463"/>
                </a:lnTo>
                <a:lnTo>
                  <a:pt x="11729" y="342"/>
                </a:lnTo>
                <a:lnTo>
                  <a:pt x="11705" y="220"/>
                </a:lnTo>
                <a:lnTo>
                  <a:pt x="11656" y="123"/>
                </a:lnTo>
                <a:lnTo>
                  <a:pt x="11583" y="50"/>
                </a:lnTo>
                <a:lnTo>
                  <a:pt x="11486" y="25"/>
                </a:lnTo>
                <a:lnTo>
                  <a:pt x="11461" y="1"/>
                </a:lnTo>
                <a:close/>
                <a:moveTo>
                  <a:pt x="3821" y="171"/>
                </a:moveTo>
                <a:lnTo>
                  <a:pt x="3748" y="196"/>
                </a:lnTo>
                <a:lnTo>
                  <a:pt x="3699" y="244"/>
                </a:lnTo>
                <a:lnTo>
                  <a:pt x="3651" y="317"/>
                </a:lnTo>
                <a:lnTo>
                  <a:pt x="3651" y="390"/>
                </a:lnTo>
                <a:lnTo>
                  <a:pt x="3651" y="463"/>
                </a:lnTo>
                <a:lnTo>
                  <a:pt x="3699" y="634"/>
                </a:lnTo>
                <a:lnTo>
                  <a:pt x="3772" y="804"/>
                </a:lnTo>
                <a:lnTo>
                  <a:pt x="3943" y="1120"/>
                </a:lnTo>
                <a:lnTo>
                  <a:pt x="4113" y="1461"/>
                </a:lnTo>
                <a:lnTo>
                  <a:pt x="4259" y="1802"/>
                </a:lnTo>
                <a:lnTo>
                  <a:pt x="4332" y="1923"/>
                </a:lnTo>
                <a:lnTo>
                  <a:pt x="4429" y="1996"/>
                </a:lnTo>
                <a:lnTo>
                  <a:pt x="4527" y="2021"/>
                </a:lnTo>
                <a:lnTo>
                  <a:pt x="4624" y="1996"/>
                </a:lnTo>
                <a:lnTo>
                  <a:pt x="4721" y="1972"/>
                </a:lnTo>
                <a:lnTo>
                  <a:pt x="4794" y="1899"/>
                </a:lnTo>
                <a:lnTo>
                  <a:pt x="4843" y="1777"/>
                </a:lnTo>
                <a:lnTo>
                  <a:pt x="4843" y="1656"/>
                </a:lnTo>
                <a:lnTo>
                  <a:pt x="4794" y="1461"/>
                </a:lnTo>
                <a:lnTo>
                  <a:pt x="4697" y="1266"/>
                </a:lnTo>
                <a:lnTo>
                  <a:pt x="4502" y="901"/>
                </a:lnTo>
                <a:lnTo>
                  <a:pt x="4283" y="536"/>
                </a:lnTo>
                <a:lnTo>
                  <a:pt x="4162" y="390"/>
                </a:lnTo>
                <a:lnTo>
                  <a:pt x="4040" y="244"/>
                </a:lnTo>
                <a:lnTo>
                  <a:pt x="3967" y="196"/>
                </a:lnTo>
                <a:lnTo>
                  <a:pt x="3894" y="171"/>
                </a:lnTo>
                <a:close/>
                <a:moveTo>
                  <a:pt x="15452" y="4405"/>
                </a:moveTo>
                <a:lnTo>
                  <a:pt x="15379" y="4429"/>
                </a:lnTo>
                <a:lnTo>
                  <a:pt x="15306" y="4454"/>
                </a:lnTo>
                <a:lnTo>
                  <a:pt x="15135" y="4551"/>
                </a:lnTo>
                <a:lnTo>
                  <a:pt x="14941" y="4600"/>
                </a:lnTo>
                <a:lnTo>
                  <a:pt x="14551" y="4697"/>
                </a:lnTo>
                <a:lnTo>
                  <a:pt x="14357" y="4746"/>
                </a:lnTo>
                <a:lnTo>
                  <a:pt x="14162" y="4819"/>
                </a:lnTo>
                <a:lnTo>
                  <a:pt x="14016" y="4916"/>
                </a:lnTo>
                <a:lnTo>
                  <a:pt x="13870" y="5062"/>
                </a:lnTo>
                <a:lnTo>
                  <a:pt x="13822" y="5135"/>
                </a:lnTo>
                <a:lnTo>
                  <a:pt x="13822" y="5232"/>
                </a:lnTo>
                <a:lnTo>
                  <a:pt x="13846" y="5330"/>
                </a:lnTo>
                <a:lnTo>
                  <a:pt x="13895" y="5354"/>
                </a:lnTo>
                <a:lnTo>
                  <a:pt x="13943" y="5354"/>
                </a:lnTo>
                <a:lnTo>
                  <a:pt x="14138" y="5378"/>
                </a:lnTo>
                <a:lnTo>
                  <a:pt x="14357" y="5378"/>
                </a:lnTo>
                <a:lnTo>
                  <a:pt x="14600" y="5354"/>
                </a:lnTo>
                <a:lnTo>
                  <a:pt x="14819" y="5330"/>
                </a:lnTo>
                <a:lnTo>
                  <a:pt x="15038" y="5257"/>
                </a:lnTo>
                <a:lnTo>
                  <a:pt x="15257" y="5208"/>
                </a:lnTo>
                <a:lnTo>
                  <a:pt x="15452" y="5111"/>
                </a:lnTo>
                <a:lnTo>
                  <a:pt x="15646" y="5038"/>
                </a:lnTo>
                <a:lnTo>
                  <a:pt x="15719" y="4989"/>
                </a:lnTo>
                <a:lnTo>
                  <a:pt x="15768" y="4940"/>
                </a:lnTo>
                <a:lnTo>
                  <a:pt x="15817" y="4819"/>
                </a:lnTo>
                <a:lnTo>
                  <a:pt x="15792" y="4697"/>
                </a:lnTo>
                <a:lnTo>
                  <a:pt x="15768" y="4575"/>
                </a:lnTo>
                <a:lnTo>
                  <a:pt x="15671" y="4478"/>
                </a:lnTo>
                <a:lnTo>
                  <a:pt x="15573" y="4429"/>
                </a:lnTo>
                <a:lnTo>
                  <a:pt x="15452" y="4405"/>
                </a:lnTo>
                <a:close/>
                <a:moveTo>
                  <a:pt x="317" y="4697"/>
                </a:moveTo>
                <a:lnTo>
                  <a:pt x="220" y="4721"/>
                </a:lnTo>
                <a:lnTo>
                  <a:pt x="122" y="4746"/>
                </a:lnTo>
                <a:lnTo>
                  <a:pt x="25" y="4794"/>
                </a:lnTo>
                <a:lnTo>
                  <a:pt x="1" y="4867"/>
                </a:lnTo>
                <a:lnTo>
                  <a:pt x="1" y="4965"/>
                </a:lnTo>
                <a:lnTo>
                  <a:pt x="49" y="5038"/>
                </a:lnTo>
                <a:lnTo>
                  <a:pt x="195" y="5184"/>
                </a:lnTo>
                <a:lnTo>
                  <a:pt x="390" y="5305"/>
                </a:lnTo>
                <a:lnTo>
                  <a:pt x="779" y="5524"/>
                </a:lnTo>
                <a:lnTo>
                  <a:pt x="1169" y="5743"/>
                </a:lnTo>
                <a:lnTo>
                  <a:pt x="1388" y="5841"/>
                </a:lnTo>
                <a:lnTo>
                  <a:pt x="1582" y="5938"/>
                </a:lnTo>
                <a:lnTo>
                  <a:pt x="1655" y="5962"/>
                </a:lnTo>
                <a:lnTo>
                  <a:pt x="1801" y="5962"/>
                </a:lnTo>
                <a:lnTo>
                  <a:pt x="1850" y="5938"/>
                </a:lnTo>
                <a:lnTo>
                  <a:pt x="1923" y="5841"/>
                </a:lnTo>
                <a:lnTo>
                  <a:pt x="1972" y="5743"/>
                </a:lnTo>
                <a:lnTo>
                  <a:pt x="1996" y="5622"/>
                </a:lnTo>
                <a:lnTo>
                  <a:pt x="1972" y="5476"/>
                </a:lnTo>
                <a:lnTo>
                  <a:pt x="1899" y="5378"/>
                </a:lnTo>
                <a:lnTo>
                  <a:pt x="1826" y="5330"/>
                </a:lnTo>
                <a:lnTo>
                  <a:pt x="1777" y="5305"/>
                </a:lnTo>
                <a:lnTo>
                  <a:pt x="1582" y="5208"/>
                </a:lnTo>
                <a:lnTo>
                  <a:pt x="1388" y="5111"/>
                </a:lnTo>
                <a:lnTo>
                  <a:pt x="974" y="4892"/>
                </a:lnTo>
                <a:lnTo>
                  <a:pt x="755" y="4794"/>
                </a:lnTo>
                <a:lnTo>
                  <a:pt x="536" y="4721"/>
                </a:lnTo>
                <a:lnTo>
                  <a:pt x="317" y="4697"/>
                </a:lnTo>
                <a:close/>
                <a:moveTo>
                  <a:pt x="8809" y="6936"/>
                </a:moveTo>
                <a:lnTo>
                  <a:pt x="8736" y="6984"/>
                </a:lnTo>
                <a:lnTo>
                  <a:pt x="8663" y="7057"/>
                </a:lnTo>
                <a:lnTo>
                  <a:pt x="8566" y="7252"/>
                </a:lnTo>
                <a:lnTo>
                  <a:pt x="8468" y="7495"/>
                </a:lnTo>
                <a:lnTo>
                  <a:pt x="8420" y="7739"/>
                </a:lnTo>
                <a:lnTo>
                  <a:pt x="8395" y="7958"/>
                </a:lnTo>
                <a:lnTo>
                  <a:pt x="8395" y="8128"/>
                </a:lnTo>
                <a:lnTo>
                  <a:pt x="8322" y="8177"/>
                </a:lnTo>
                <a:lnTo>
                  <a:pt x="8201" y="8225"/>
                </a:lnTo>
                <a:lnTo>
                  <a:pt x="8079" y="8250"/>
                </a:lnTo>
                <a:lnTo>
                  <a:pt x="7982" y="8225"/>
                </a:lnTo>
                <a:lnTo>
                  <a:pt x="7909" y="8201"/>
                </a:lnTo>
                <a:lnTo>
                  <a:pt x="7982" y="8079"/>
                </a:lnTo>
                <a:lnTo>
                  <a:pt x="8055" y="7933"/>
                </a:lnTo>
                <a:lnTo>
                  <a:pt x="8103" y="7812"/>
                </a:lnTo>
                <a:lnTo>
                  <a:pt x="8103" y="7666"/>
                </a:lnTo>
                <a:lnTo>
                  <a:pt x="8103" y="7520"/>
                </a:lnTo>
                <a:lnTo>
                  <a:pt x="8055" y="7398"/>
                </a:lnTo>
                <a:lnTo>
                  <a:pt x="7957" y="7252"/>
                </a:lnTo>
                <a:lnTo>
                  <a:pt x="7836" y="7130"/>
                </a:lnTo>
                <a:lnTo>
                  <a:pt x="7763" y="7082"/>
                </a:lnTo>
                <a:lnTo>
                  <a:pt x="7617" y="7082"/>
                </a:lnTo>
                <a:lnTo>
                  <a:pt x="7544" y="7130"/>
                </a:lnTo>
                <a:lnTo>
                  <a:pt x="7446" y="7252"/>
                </a:lnTo>
                <a:lnTo>
                  <a:pt x="7373" y="7374"/>
                </a:lnTo>
                <a:lnTo>
                  <a:pt x="7325" y="7495"/>
                </a:lnTo>
                <a:lnTo>
                  <a:pt x="7300" y="7641"/>
                </a:lnTo>
                <a:lnTo>
                  <a:pt x="7300" y="7787"/>
                </a:lnTo>
                <a:lnTo>
                  <a:pt x="7300" y="7909"/>
                </a:lnTo>
                <a:lnTo>
                  <a:pt x="7325" y="8055"/>
                </a:lnTo>
                <a:lnTo>
                  <a:pt x="7373" y="8177"/>
                </a:lnTo>
                <a:lnTo>
                  <a:pt x="7179" y="8298"/>
                </a:lnTo>
                <a:lnTo>
                  <a:pt x="7081" y="8323"/>
                </a:lnTo>
                <a:lnTo>
                  <a:pt x="6984" y="8347"/>
                </a:lnTo>
                <a:lnTo>
                  <a:pt x="6911" y="8371"/>
                </a:lnTo>
                <a:lnTo>
                  <a:pt x="6814" y="8347"/>
                </a:lnTo>
                <a:lnTo>
                  <a:pt x="6692" y="8298"/>
                </a:lnTo>
                <a:lnTo>
                  <a:pt x="6570" y="8201"/>
                </a:lnTo>
                <a:lnTo>
                  <a:pt x="6497" y="8055"/>
                </a:lnTo>
                <a:lnTo>
                  <a:pt x="6449" y="7909"/>
                </a:lnTo>
                <a:lnTo>
                  <a:pt x="6449" y="7739"/>
                </a:lnTo>
                <a:lnTo>
                  <a:pt x="6497" y="7544"/>
                </a:lnTo>
                <a:lnTo>
                  <a:pt x="6497" y="7520"/>
                </a:lnTo>
                <a:lnTo>
                  <a:pt x="6473" y="7520"/>
                </a:lnTo>
                <a:lnTo>
                  <a:pt x="6449" y="7495"/>
                </a:lnTo>
                <a:lnTo>
                  <a:pt x="6424" y="7520"/>
                </a:lnTo>
                <a:lnTo>
                  <a:pt x="6327" y="7617"/>
                </a:lnTo>
                <a:lnTo>
                  <a:pt x="6254" y="7739"/>
                </a:lnTo>
                <a:lnTo>
                  <a:pt x="6230" y="7836"/>
                </a:lnTo>
                <a:lnTo>
                  <a:pt x="6206" y="7958"/>
                </a:lnTo>
                <a:lnTo>
                  <a:pt x="6206" y="8055"/>
                </a:lnTo>
                <a:lnTo>
                  <a:pt x="6206" y="8177"/>
                </a:lnTo>
                <a:lnTo>
                  <a:pt x="6254" y="8274"/>
                </a:lnTo>
                <a:lnTo>
                  <a:pt x="6303" y="8371"/>
                </a:lnTo>
                <a:lnTo>
                  <a:pt x="6376" y="8469"/>
                </a:lnTo>
                <a:lnTo>
                  <a:pt x="6449" y="8542"/>
                </a:lnTo>
                <a:lnTo>
                  <a:pt x="6546" y="8615"/>
                </a:lnTo>
                <a:lnTo>
                  <a:pt x="6643" y="8663"/>
                </a:lnTo>
                <a:lnTo>
                  <a:pt x="6765" y="8712"/>
                </a:lnTo>
                <a:lnTo>
                  <a:pt x="6862" y="8736"/>
                </a:lnTo>
                <a:lnTo>
                  <a:pt x="7008" y="8736"/>
                </a:lnTo>
                <a:lnTo>
                  <a:pt x="7130" y="8712"/>
                </a:lnTo>
                <a:lnTo>
                  <a:pt x="7349" y="8615"/>
                </a:lnTo>
                <a:lnTo>
                  <a:pt x="7592" y="8493"/>
                </a:lnTo>
                <a:lnTo>
                  <a:pt x="7690" y="8566"/>
                </a:lnTo>
                <a:lnTo>
                  <a:pt x="7836" y="8639"/>
                </a:lnTo>
                <a:lnTo>
                  <a:pt x="7982" y="8663"/>
                </a:lnTo>
                <a:lnTo>
                  <a:pt x="8128" y="8688"/>
                </a:lnTo>
                <a:lnTo>
                  <a:pt x="8225" y="8688"/>
                </a:lnTo>
                <a:lnTo>
                  <a:pt x="8347" y="8663"/>
                </a:lnTo>
                <a:lnTo>
                  <a:pt x="8566" y="8566"/>
                </a:lnTo>
                <a:lnTo>
                  <a:pt x="8639" y="8663"/>
                </a:lnTo>
                <a:lnTo>
                  <a:pt x="8736" y="8736"/>
                </a:lnTo>
                <a:lnTo>
                  <a:pt x="8833" y="8809"/>
                </a:lnTo>
                <a:lnTo>
                  <a:pt x="8931" y="8858"/>
                </a:lnTo>
                <a:lnTo>
                  <a:pt x="9174" y="8907"/>
                </a:lnTo>
                <a:lnTo>
                  <a:pt x="9417" y="8931"/>
                </a:lnTo>
                <a:lnTo>
                  <a:pt x="9661" y="8882"/>
                </a:lnTo>
                <a:lnTo>
                  <a:pt x="9880" y="8809"/>
                </a:lnTo>
                <a:lnTo>
                  <a:pt x="9977" y="8736"/>
                </a:lnTo>
                <a:lnTo>
                  <a:pt x="10074" y="8663"/>
                </a:lnTo>
                <a:lnTo>
                  <a:pt x="10172" y="8566"/>
                </a:lnTo>
                <a:lnTo>
                  <a:pt x="10269" y="8469"/>
                </a:lnTo>
                <a:lnTo>
                  <a:pt x="10293" y="8396"/>
                </a:lnTo>
                <a:lnTo>
                  <a:pt x="10293" y="8347"/>
                </a:lnTo>
                <a:lnTo>
                  <a:pt x="10269" y="8298"/>
                </a:lnTo>
                <a:lnTo>
                  <a:pt x="10245" y="8250"/>
                </a:lnTo>
                <a:lnTo>
                  <a:pt x="10172" y="8225"/>
                </a:lnTo>
                <a:lnTo>
                  <a:pt x="10123" y="8201"/>
                </a:lnTo>
                <a:lnTo>
                  <a:pt x="10001" y="8201"/>
                </a:lnTo>
                <a:lnTo>
                  <a:pt x="9782" y="8323"/>
                </a:lnTo>
                <a:lnTo>
                  <a:pt x="9563" y="8420"/>
                </a:lnTo>
                <a:lnTo>
                  <a:pt x="9442" y="8444"/>
                </a:lnTo>
                <a:lnTo>
                  <a:pt x="9344" y="8469"/>
                </a:lnTo>
                <a:lnTo>
                  <a:pt x="9223" y="8469"/>
                </a:lnTo>
                <a:lnTo>
                  <a:pt x="9101" y="8420"/>
                </a:lnTo>
                <a:lnTo>
                  <a:pt x="9004" y="8347"/>
                </a:lnTo>
                <a:lnTo>
                  <a:pt x="8931" y="8274"/>
                </a:lnTo>
                <a:lnTo>
                  <a:pt x="9052" y="8128"/>
                </a:lnTo>
                <a:lnTo>
                  <a:pt x="9150" y="7982"/>
                </a:lnTo>
                <a:lnTo>
                  <a:pt x="9247" y="7836"/>
                </a:lnTo>
                <a:lnTo>
                  <a:pt x="9296" y="7666"/>
                </a:lnTo>
                <a:lnTo>
                  <a:pt x="9320" y="7495"/>
                </a:lnTo>
                <a:lnTo>
                  <a:pt x="9296" y="7349"/>
                </a:lnTo>
                <a:lnTo>
                  <a:pt x="9247" y="7203"/>
                </a:lnTo>
                <a:lnTo>
                  <a:pt x="9150" y="7057"/>
                </a:lnTo>
                <a:lnTo>
                  <a:pt x="9052" y="6984"/>
                </a:lnTo>
                <a:lnTo>
                  <a:pt x="8955" y="6936"/>
                </a:lnTo>
                <a:close/>
                <a:moveTo>
                  <a:pt x="1947" y="9710"/>
                </a:moveTo>
                <a:lnTo>
                  <a:pt x="1801" y="9758"/>
                </a:lnTo>
                <a:lnTo>
                  <a:pt x="1582" y="9856"/>
                </a:lnTo>
                <a:lnTo>
                  <a:pt x="1363" y="10002"/>
                </a:lnTo>
                <a:lnTo>
                  <a:pt x="925" y="10294"/>
                </a:lnTo>
                <a:lnTo>
                  <a:pt x="706" y="10415"/>
                </a:lnTo>
                <a:lnTo>
                  <a:pt x="585" y="10513"/>
                </a:lnTo>
                <a:lnTo>
                  <a:pt x="463" y="10610"/>
                </a:lnTo>
                <a:lnTo>
                  <a:pt x="366" y="10707"/>
                </a:lnTo>
                <a:lnTo>
                  <a:pt x="317" y="10829"/>
                </a:lnTo>
                <a:lnTo>
                  <a:pt x="317" y="10878"/>
                </a:lnTo>
                <a:lnTo>
                  <a:pt x="341" y="10926"/>
                </a:lnTo>
                <a:lnTo>
                  <a:pt x="366" y="10999"/>
                </a:lnTo>
                <a:lnTo>
                  <a:pt x="439" y="11048"/>
                </a:lnTo>
                <a:lnTo>
                  <a:pt x="536" y="11097"/>
                </a:lnTo>
                <a:lnTo>
                  <a:pt x="633" y="11097"/>
                </a:lnTo>
                <a:lnTo>
                  <a:pt x="755" y="11072"/>
                </a:lnTo>
                <a:lnTo>
                  <a:pt x="877" y="11048"/>
                </a:lnTo>
                <a:lnTo>
                  <a:pt x="1120" y="10926"/>
                </a:lnTo>
                <a:lnTo>
                  <a:pt x="1315" y="10829"/>
                </a:lnTo>
                <a:lnTo>
                  <a:pt x="1728" y="10610"/>
                </a:lnTo>
                <a:lnTo>
                  <a:pt x="1947" y="10488"/>
                </a:lnTo>
                <a:lnTo>
                  <a:pt x="2142" y="10342"/>
                </a:lnTo>
                <a:lnTo>
                  <a:pt x="2264" y="10245"/>
                </a:lnTo>
                <a:lnTo>
                  <a:pt x="2312" y="10123"/>
                </a:lnTo>
                <a:lnTo>
                  <a:pt x="2312" y="10002"/>
                </a:lnTo>
                <a:lnTo>
                  <a:pt x="2264" y="9880"/>
                </a:lnTo>
                <a:lnTo>
                  <a:pt x="2191" y="9783"/>
                </a:lnTo>
                <a:lnTo>
                  <a:pt x="2069" y="9734"/>
                </a:lnTo>
                <a:lnTo>
                  <a:pt x="1947" y="9710"/>
                </a:lnTo>
                <a:close/>
                <a:moveTo>
                  <a:pt x="14065" y="10026"/>
                </a:moveTo>
                <a:lnTo>
                  <a:pt x="13895" y="10050"/>
                </a:lnTo>
                <a:lnTo>
                  <a:pt x="13846" y="10075"/>
                </a:lnTo>
                <a:lnTo>
                  <a:pt x="13797" y="10123"/>
                </a:lnTo>
                <a:lnTo>
                  <a:pt x="13773" y="10172"/>
                </a:lnTo>
                <a:lnTo>
                  <a:pt x="13749" y="10221"/>
                </a:lnTo>
                <a:lnTo>
                  <a:pt x="13773" y="10318"/>
                </a:lnTo>
                <a:lnTo>
                  <a:pt x="13797" y="10367"/>
                </a:lnTo>
                <a:lnTo>
                  <a:pt x="13846" y="10415"/>
                </a:lnTo>
                <a:lnTo>
                  <a:pt x="14138" y="10586"/>
                </a:lnTo>
                <a:lnTo>
                  <a:pt x="14454" y="10756"/>
                </a:lnTo>
                <a:lnTo>
                  <a:pt x="14624" y="10878"/>
                </a:lnTo>
                <a:lnTo>
                  <a:pt x="14819" y="10975"/>
                </a:lnTo>
                <a:lnTo>
                  <a:pt x="15014" y="11048"/>
                </a:lnTo>
                <a:lnTo>
                  <a:pt x="15208" y="11097"/>
                </a:lnTo>
                <a:lnTo>
                  <a:pt x="15379" y="11097"/>
                </a:lnTo>
                <a:lnTo>
                  <a:pt x="15427" y="11072"/>
                </a:lnTo>
                <a:lnTo>
                  <a:pt x="15500" y="11024"/>
                </a:lnTo>
                <a:lnTo>
                  <a:pt x="15573" y="10951"/>
                </a:lnTo>
                <a:lnTo>
                  <a:pt x="15598" y="10829"/>
                </a:lnTo>
                <a:lnTo>
                  <a:pt x="15598" y="10707"/>
                </a:lnTo>
                <a:lnTo>
                  <a:pt x="15549" y="10586"/>
                </a:lnTo>
                <a:lnTo>
                  <a:pt x="15500" y="10537"/>
                </a:lnTo>
                <a:lnTo>
                  <a:pt x="15452" y="10513"/>
                </a:lnTo>
                <a:lnTo>
                  <a:pt x="15379" y="10464"/>
                </a:lnTo>
                <a:lnTo>
                  <a:pt x="15306" y="10464"/>
                </a:lnTo>
                <a:lnTo>
                  <a:pt x="15135" y="10415"/>
                </a:lnTo>
                <a:lnTo>
                  <a:pt x="14965" y="10367"/>
                </a:lnTo>
                <a:lnTo>
                  <a:pt x="14600" y="10196"/>
                </a:lnTo>
                <a:lnTo>
                  <a:pt x="14430" y="10099"/>
                </a:lnTo>
                <a:lnTo>
                  <a:pt x="14260" y="10050"/>
                </a:lnTo>
                <a:lnTo>
                  <a:pt x="14065" y="10026"/>
                </a:lnTo>
                <a:close/>
                <a:moveTo>
                  <a:pt x="8468" y="2605"/>
                </a:moveTo>
                <a:lnTo>
                  <a:pt x="8760" y="2629"/>
                </a:lnTo>
                <a:lnTo>
                  <a:pt x="9052" y="2678"/>
                </a:lnTo>
                <a:lnTo>
                  <a:pt x="9344" y="2726"/>
                </a:lnTo>
                <a:lnTo>
                  <a:pt x="9125" y="2799"/>
                </a:lnTo>
                <a:lnTo>
                  <a:pt x="9101" y="2824"/>
                </a:lnTo>
                <a:lnTo>
                  <a:pt x="9101" y="2848"/>
                </a:lnTo>
                <a:lnTo>
                  <a:pt x="9101" y="2872"/>
                </a:lnTo>
                <a:lnTo>
                  <a:pt x="9125" y="2897"/>
                </a:lnTo>
                <a:lnTo>
                  <a:pt x="9223" y="2945"/>
                </a:lnTo>
                <a:lnTo>
                  <a:pt x="9320" y="2970"/>
                </a:lnTo>
                <a:lnTo>
                  <a:pt x="9442" y="2945"/>
                </a:lnTo>
                <a:lnTo>
                  <a:pt x="9563" y="2921"/>
                </a:lnTo>
                <a:lnTo>
                  <a:pt x="9855" y="2872"/>
                </a:lnTo>
                <a:lnTo>
                  <a:pt x="10269" y="3043"/>
                </a:lnTo>
                <a:lnTo>
                  <a:pt x="10074" y="3067"/>
                </a:lnTo>
                <a:lnTo>
                  <a:pt x="9855" y="3116"/>
                </a:lnTo>
                <a:lnTo>
                  <a:pt x="9685" y="3189"/>
                </a:lnTo>
                <a:lnTo>
                  <a:pt x="9515" y="3262"/>
                </a:lnTo>
                <a:lnTo>
                  <a:pt x="9515" y="3286"/>
                </a:lnTo>
                <a:lnTo>
                  <a:pt x="9490" y="3310"/>
                </a:lnTo>
                <a:lnTo>
                  <a:pt x="9515" y="3335"/>
                </a:lnTo>
                <a:lnTo>
                  <a:pt x="9539" y="3359"/>
                </a:lnTo>
                <a:lnTo>
                  <a:pt x="9953" y="3335"/>
                </a:lnTo>
                <a:lnTo>
                  <a:pt x="10342" y="3310"/>
                </a:lnTo>
                <a:lnTo>
                  <a:pt x="10780" y="3310"/>
                </a:lnTo>
                <a:lnTo>
                  <a:pt x="11048" y="3505"/>
                </a:lnTo>
                <a:lnTo>
                  <a:pt x="10756" y="3578"/>
                </a:lnTo>
                <a:lnTo>
                  <a:pt x="10464" y="3675"/>
                </a:lnTo>
                <a:lnTo>
                  <a:pt x="10245" y="3797"/>
                </a:lnTo>
                <a:lnTo>
                  <a:pt x="10099" y="3918"/>
                </a:lnTo>
                <a:lnTo>
                  <a:pt x="10074" y="3943"/>
                </a:lnTo>
                <a:lnTo>
                  <a:pt x="10099" y="3943"/>
                </a:lnTo>
                <a:lnTo>
                  <a:pt x="10391" y="3918"/>
                </a:lnTo>
                <a:lnTo>
                  <a:pt x="10683" y="3870"/>
                </a:lnTo>
                <a:lnTo>
                  <a:pt x="10975" y="3821"/>
                </a:lnTo>
                <a:lnTo>
                  <a:pt x="11291" y="3773"/>
                </a:lnTo>
                <a:lnTo>
                  <a:pt x="11364" y="3773"/>
                </a:lnTo>
                <a:lnTo>
                  <a:pt x="11583" y="3967"/>
                </a:lnTo>
                <a:lnTo>
                  <a:pt x="11778" y="4186"/>
                </a:lnTo>
                <a:lnTo>
                  <a:pt x="11388" y="4210"/>
                </a:lnTo>
                <a:lnTo>
                  <a:pt x="10829" y="4259"/>
                </a:lnTo>
                <a:lnTo>
                  <a:pt x="10561" y="4283"/>
                </a:lnTo>
                <a:lnTo>
                  <a:pt x="10318" y="4381"/>
                </a:lnTo>
                <a:lnTo>
                  <a:pt x="10293" y="4405"/>
                </a:lnTo>
                <a:lnTo>
                  <a:pt x="10293" y="4429"/>
                </a:lnTo>
                <a:lnTo>
                  <a:pt x="10318" y="4454"/>
                </a:lnTo>
                <a:lnTo>
                  <a:pt x="10585" y="4527"/>
                </a:lnTo>
                <a:lnTo>
                  <a:pt x="11705" y="4527"/>
                </a:lnTo>
                <a:lnTo>
                  <a:pt x="11997" y="4502"/>
                </a:lnTo>
                <a:lnTo>
                  <a:pt x="12216" y="4867"/>
                </a:lnTo>
                <a:lnTo>
                  <a:pt x="11851" y="4867"/>
                </a:lnTo>
                <a:lnTo>
                  <a:pt x="11267" y="4892"/>
                </a:lnTo>
                <a:lnTo>
                  <a:pt x="10658" y="4940"/>
                </a:lnTo>
                <a:lnTo>
                  <a:pt x="10634" y="4940"/>
                </a:lnTo>
                <a:lnTo>
                  <a:pt x="10634" y="4965"/>
                </a:lnTo>
                <a:lnTo>
                  <a:pt x="10634" y="4989"/>
                </a:lnTo>
                <a:lnTo>
                  <a:pt x="10658" y="5013"/>
                </a:lnTo>
                <a:lnTo>
                  <a:pt x="10902" y="5086"/>
                </a:lnTo>
                <a:lnTo>
                  <a:pt x="11169" y="5111"/>
                </a:lnTo>
                <a:lnTo>
                  <a:pt x="12021" y="5111"/>
                </a:lnTo>
                <a:lnTo>
                  <a:pt x="12362" y="5135"/>
                </a:lnTo>
                <a:lnTo>
                  <a:pt x="12556" y="5622"/>
                </a:lnTo>
                <a:lnTo>
                  <a:pt x="11461" y="5622"/>
                </a:lnTo>
                <a:lnTo>
                  <a:pt x="11291" y="5646"/>
                </a:lnTo>
                <a:lnTo>
                  <a:pt x="11145" y="5695"/>
                </a:lnTo>
                <a:lnTo>
                  <a:pt x="10999" y="5768"/>
                </a:lnTo>
                <a:lnTo>
                  <a:pt x="10975" y="5792"/>
                </a:lnTo>
                <a:lnTo>
                  <a:pt x="10999" y="5841"/>
                </a:lnTo>
                <a:lnTo>
                  <a:pt x="11267" y="5889"/>
                </a:lnTo>
                <a:lnTo>
                  <a:pt x="11534" y="5889"/>
                </a:lnTo>
                <a:lnTo>
                  <a:pt x="12070" y="5914"/>
                </a:lnTo>
                <a:lnTo>
                  <a:pt x="12654" y="5938"/>
                </a:lnTo>
                <a:lnTo>
                  <a:pt x="12702" y="6060"/>
                </a:lnTo>
                <a:lnTo>
                  <a:pt x="12727" y="6181"/>
                </a:lnTo>
                <a:lnTo>
                  <a:pt x="12386" y="6181"/>
                </a:lnTo>
                <a:lnTo>
                  <a:pt x="11729" y="6254"/>
                </a:lnTo>
                <a:lnTo>
                  <a:pt x="11413" y="6279"/>
                </a:lnTo>
                <a:lnTo>
                  <a:pt x="11121" y="6352"/>
                </a:lnTo>
                <a:lnTo>
                  <a:pt x="11096" y="6352"/>
                </a:lnTo>
                <a:lnTo>
                  <a:pt x="11096" y="6376"/>
                </a:lnTo>
                <a:lnTo>
                  <a:pt x="11096" y="6400"/>
                </a:lnTo>
                <a:lnTo>
                  <a:pt x="11121" y="6425"/>
                </a:lnTo>
                <a:lnTo>
                  <a:pt x="11388" y="6473"/>
                </a:lnTo>
                <a:lnTo>
                  <a:pt x="11656" y="6498"/>
                </a:lnTo>
                <a:lnTo>
                  <a:pt x="12508" y="6498"/>
                </a:lnTo>
                <a:lnTo>
                  <a:pt x="12824" y="6522"/>
                </a:lnTo>
                <a:lnTo>
                  <a:pt x="12873" y="6838"/>
                </a:lnTo>
                <a:lnTo>
                  <a:pt x="12556" y="6838"/>
                </a:lnTo>
                <a:lnTo>
                  <a:pt x="12240" y="6863"/>
                </a:lnTo>
                <a:lnTo>
                  <a:pt x="11753" y="6887"/>
                </a:lnTo>
                <a:lnTo>
                  <a:pt x="11510" y="6911"/>
                </a:lnTo>
                <a:lnTo>
                  <a:pt x="11267" y="6936"/>
                </a:lnTo>
                <a:lnTo>
                  <a:pt x="11242" y="6936"/>
                </a:lnTo>
                <a:lnTo>
                  <a:pt x="11242" y="6960"/>
                </a:lnTo>
                <a:lnTo>
                  <a:pt x="11242" y="7009"/>
                </a:lnTo>
                <a:lnTo>
                  <a:pt x="11267" y="7009"/>
                </a:lnTo>
                <a:lnTo>
                  <a:pt x="11461" y="7082"/>
                </a:lnTo>
                <a:lnTo>
                  <a:pt x="11680" y="7130"/>
                </a:lnTo>
                <a:lnTo>
                  <a:pt x="12727" y="7130"/>
                </a:lnTo>
                <a:lnTo>
                  <a:pt x="12921" y="7106"/>
                </a:lnTo>
                <a:lnTo>
                  <a:pt x="12994" y="7593"/>
                </a:lnTo>
                <a:lnTo>
                  <a:pt x="12994" y="7593"/>
                </a:lnTo>
                <a:lnTo>
                  <a:pt x="12848" y="7568"/>
                </a:lnTo>
                <a:lnTo>
                  <a:pt x="12702" y="7568"/>
                </a:lnTo>
                <a:lnTo>
                  <a:pt x="12435" y="7593"/>
                </a:lnTo>
                <a:lnTo>
                  <a:pt x="11997" y="7593"/>
                </a:lnTo>
                <a:lnTo>
                  <a:pt x="11778" y="7617"/>
                </a:lnTo>
                <a:lnTo>
                  <a:pt x="11559" y="7690"/>
                </a:lnTo>
                <a:lnTo>
                  <a:pt x="11534" y="7690"/>
                </a:lnTo>
                <a:lnTo>
                  <a:pt x="11534" y="7739"/>
                </a:lnTo>
                <a:lnTo>
                  <a:pt x="11534" y="7763"/>
                </a:lnTo>
                <a:lnTo>
                  <a:pt x="11559" y="7787"/>
                </a:lnTo>
                <a:lnTo>
                  <a:pt x="11778" y="7836"/>
                </a:lnTo>
                <a:lnTo>
                  <a:pt x="11997" y="7860"/>
                </a:lnTo>
                <a:lnTo>
                  <a:pt x="12435" y="7860"/>
                </a:lnTo>
                <a:lnTo>
                  <a:pt x="12702" y="7885"/>
                </a:lnTo>
                <a:lnTo>
                  <a:pt x="12848" y="7885"/>
                </a:lnTo>
                <a:lnTo>
                  <a:pt x="12994" y="7860"/>
                </a:lnTo>
                <a:lnTo>
                  <a:pt x="12994" y="7909"/>
                </a:lnTo>
                <a:lnTo>
                  <a:pt x="12994" y="8250"/>
                </a:lnTo>
                <a:lnTo>
                  <a:pt x="12873" y="8201"/>
                </a:lnTo>
                <a:lnTo>
                  <a:pt x="12775" y="8201"/>
                </a:lnTo>
                <a:lnTo>
                  <a:pt x="12532" y="8177"/>
                </a:lnTo>
                <a:lnTo>
                  <a:pt x="12094" y="8177"/>
                </a:lnTo>
                <a:lnTo>
                  <a:pt x="11875" y="8201"/>
                </a:lnTo>
                <a:lnTo>
                  <a:pt x="11656" y="8250"/>
                </a:lnTo>
                <a:lnTo>
                  <a:pt x="11656" y="8274"/>
                </a:lnTo>
                <a:lnTo>
                  <a:pt x="11632" y="8298"/>
                </a:lnTo>
                <a:lnTo>
                  <a:pt x="11656" y="8298"/>
                </a:lnTo>
                <a:lnTo>
                  <a:pt x="11656" y="8323"/>
                </a:lnTo>
                <a:lnTo>
                  <a:pt x="12045" y="8396"/>
                </a:lnTo>
                <a:lnTo>
                  <a:pt x="12410" y="8444"/>
                </a:lnTo>
                <a:lnTo>
                  <a:pt x="12702" y="8469"/>
                </a:lnTo>
                <a:lnTo>
                  <a:pt x="12824" y="8493"/>
                </a:lnTo>
                <a:lnTo>
                  <a:pt x="12970" y="8469"/>
                </a:lnTo>
                <a:lnTo>
                  <a:pt x="12873" y="8858"/>
                </a:lnTo>
                <a:lnTo>
                  <a:pt x="12654" y="8809"/>
                </a:lnTo>
                <a:lnTo>
                  <a:pt x="12483" y="8785"/>
                </a:lnTo>
                <a:lnTo>
                  <a:pt x="12264" y="8736"/>
                </a:lnTo>
                <a:lnTo>
                  <a:pt x="11826" y="8736"/>
                </a:lnTo>
                <a:lnTo>
                  <a:pt x="11607" y="8809"/>
                </a:lnTo>
                <a:lnTo>
                  <a:pt x="11583" y="8834"/>
                </a:lnTo>
                <a:lnTo>
                  <a:pt x="11583" y="8858"/>
                </a:lnTo>
                <a:lnTo>
                  <a:pt x="11583" y="8882"/>
                </a:lnTo>
                <a:lnTo>
                  <a:pt x="11851" y="8882"/>
                </a:lnTo>
                <a:lnTo>
                  <a:pt x="12094" y="8931"/>
                </a:lnTo>
                <a:lnTo>
                  <a:pt x="12556" y="9053"/>
                </a:lnTo>
                <a:lnTo>
                  <a:pt x="12775" y="9126"/>
                </a:lnTo>
                <a:lnTo>
                  <a:pt x="12654" y="9345"/>
                </a:lnTo>
                <a:lnTo>
                  <a:pt x="12508" y="9296"/>
                </a:lnTo>
                <a:lnTo>
                  <a:pt x="12313" y="9272"/>
                </a:lnTo>
                <a:lnTo>
                  <a:pt x="12143" y="9223"/>
                </a:lnTo>
                <a:lnTo>
                  <a:pt x="11972" y="9199"/>
                </a:lnTo>
                <a:lnTo>
                  <a:pt x="11607" y="9199"/>
                </a:lnTo>
                <a:lnTo>
                  <a:pt x="11583" y="9223"/>
                </a:lnTo>
                <a:lnTo>
                  <a:pt x="11583" y="9247"/>
                </a:lnTo>
                <a:lnTo>
                  <a:pt x="11583" y="9272"/>
                </a:lnTo>
                <a:lnTo>
                  <a:pt x="11924" y="9418"/>
                </a:lnTo>
                <a:lnTo>
                  <a:pt x="12240" y="9564"/>
                </a:lnTo>
                <a:lnTo>
                  <a:pt x="12532" y="9637"/>
                </a:lnTo>
                <a:lnTo>
                  <a:pt x="12337" y="9929"/>
                </a:lnTo>
                <a:lnTo>
                  <a:pt x="12337" y="9977"/>
                </a:lnTo>
                <a:lnTo>
                  <a:pt x="12167" y="9904"/>
                </a:lnTo>
                <a:lnTo>
                  <a:pt x="11997" y="9880"/>
                </a:lnTo>
                <a:lnTo>
                  <a:pt x="11802" y="9831"/>
                </a:lnTo>
                <a:lnTo>
                  <a:pt x="11242" y="9831"/>
                </a:lnTo>
                <a:lnTo>
                  <a:pt x="11218" y="9856"/>
                </a:lnTo>
                <a:lnTo>
                  <a:pt x="11218" y="9880"/>
                </a:lnTo>
                <a:lnTo>
                  <a:pt x="11242" y="9880"/>
                </a:lnTo>
                <a:lnTo>
                  <a:pt x="11534" y="10002"/>
                </a:lnTo>
                <a:lnTo>
                  <a:pt x="11851" y="10123"/>
                </a:lnTo>
                <a:lnTo>
                  <a:pt x="12167" y="10245"/>
                </a:lnTo>
                <a:lnTo>
                  <a:pt x="11972" y="10513"/>
                </a:lnTo>
                <a:lnTo>
                  <a:pt x="11826" y="10488"/>
                </a:lnTo>
                <a:lnTo>
                  <a:pt x="11413" y="10391"/>
                </a:lnTo>
                <a:lnTo>
                  <a:pt x="11023" y="10342"/>
                </a:lnTo>
                <a:lnTo>
                  <a:pt x="10975" y="10342"/>
                </a:lnTo>
                <a:lnTo>
                  <a:pt x="10975" y="10367"/>
                </a:lnTo>
                <a:lnTo>
                  <a:pt x="10975" y="10391"/>
                </a:lnTo>
                <a:lnTo>
                  <a:pt x="10999" y="10440"/>
                </a:lnTo>
                <a:lnTo>
                  <a:pt x="11145" y="10537"/>
                </a:lnTo>
                <a:lnTo>
                  <a:pt x="11315" y="10610"/>
                </a:lnTo>
                <a:lnTo>
                  <a:pt x="11632" y="10732"/>
                </a:lnTo>
                <a:lnTo>
                  <a:pt x="11802" y="10780"/>
                </a:lnTo>
                <a:lnTo>
                  <a:pt x="11656" y="10999"/>
                </a:lnTo>
                <a:lnTo>
                  <a:pt x="11510" y="10951"/>
                </a:lnTo>
                <a:lnTo>
                  <a:pt x="11364" y="10926"/>
                </a:lnTo>
                <a:lnTo>
                  <a:pt x="11072" y="10853"/>
                </a:lnTo>
                <a:lnTo>
                  <a:pt x="10950" y="10853"/>
                </a:lnTo>
                <a:lnTo>
                  <a:pt x="10804" y="10902"/>
                </a:lnTo>
                <a:lnTo>
                  <a:pt x="10780" y="10926"/>
                </a:lnTo>
                <a:lnTo>
                  <a:pt x="10756" y="10951"/>
                </a:lnTo>
                <a:lnTo>
                  <a:pt x="10756" y="10999"/>
                </a:lnTo>
                <a:lnTo>
                  <a:pt x="10780" y="11048"/>
                </a:lnTo>
                <a:lnTo>
                  <a:pt x="10902" y="11121"/>
                </a:lnTo>
                <a:lnTo>
                  <a:pt x="11023" y="11170"/>
                </a:lnTo>
                <a:lnTo>
                  <a:pt x="11267" y="11243"/>
                </a:lnTo>
                <a:lnTo>
                  <a:pt x="11461" y="11291"/>
                </a:lnTo>
                <a:lnTo>
                  <a:pt x="11242" y="11583"/>
                </a:lnTo>
                <a:lnTo>
                  <a:pt x="11072" y="11535"/>
                </a:lnTo>
                <a:lnTo>
                  <a:pt x="10877" y="11535"/>
                </a:lnTo>
                <a:lnTo>
                  <a:pt x="10683" y="11583"/>
                </a:lnTo>
                <a:lnTo>
                  <a:pt x="10658" y="11608"/>
                </a:lnTo>
                <a:lnTo>
                  <a:pt x="10683" y="11632"/>
                </a:lnTo>
                <a:lnTo>
                  <a:pt x="10829" y="11681"/>
                </a:lnTo>
                <a:lnTo>
                  <a:pt x="10975" y="11729"/>
                </a:lnTo>
                <a:lnTo>
                  <a:pt x="11096" y="11778"/>
                </a:lnTo>
                <a:lnTo>
                  <a:pt x="10877" y="12143"/>
                </a:lnTo>
                <a:lnTo>
                  <a:pt x="10829" y="12118"/>
                </a:lnTo>
                <a:lnTo>
                  <a:pt x="10658" y="12045"/>
                </a:lnTo>
                <a:lnTo>
                  <a:pt x="10561" y="11997"/>
                </a:lnTo>
                <a:lnTo>
                  <a:pt x="10464" y="11972"/>
                </a:lnTo>
                <a:lnTo>
                  <a:pt x="10439" y="11997"/>
                </a:lnTo>
                <a:lnTo>
                  <a:pt x="10439" y="12045"/>
                </a:lnTo>
                <a:lnTo>
                  <a:pt x="10488" y="12118"/>
                </a:lnTo>
                <a:lnTo>
                  <a:pt x="10585" y="12191"/>
                </a:lnTo>
                <a:lnTo>
                  <a:pt x="10756" y="12313"/>
                </a:lnTo>
                <a:lnTo>
                  <a:pt x="10561" y="12654"/>
                </a:lnTo>
                <a:lnTo>
                  <a:pt x="10415" y="12629"/>
                </a:lnTo>
                <a:lnTo>
                  <a:pt x="10172" y="12629"/>
                </a:lnTo>
                <a:lnTo>
                  <a:pt x="10026" y="12654"/>
                </a:lnTo>
                <a:lnTo>
                  <a:pt x="10026" y="12678"/>
                </a:lnTo>
                <a:lnTo>
                  <a:pt x="10026" y="12702"/>
                </a:lnTo>
                <a:lnTo>
                  <a:pt x="10245" y="12800"/>
                </a:lnTo>
                <a:lnTo>
                  <a:pt x="10439" y="12897"/>
                </a:lnTo>
                <a:lnTo>
                  <a:pt x="10196" y="13384"/>
                </a:lnTo>
                <a:lnTo>
                  <a:pt x="9880" y="13384"/>
                </a:lnTo>
                <a:lnTo>
                  <a:pt x="9904" y="13432"/>
                </a:lnTo>
                <a:lnTo>
                  <a:pt x="10147" y="13505"/>
                </a:lnTo>
                <a:lnTo>
                  <a:pt x="10074" y="13700"/>
                </a:lnTo>
                <a:lnTo>
                  <a:pt x="10026" y="13895"/>
                </a:lnTo>
                <a:lnTo>
                  <a:pt x="9953" y="14284"/>
                </a:lnTo>
                <a:lnTo>
                  <a:pt x="9880" y="14673"/>
                </a:lnTo>
                <a:lnTo>
                  <a:pt x="9807" y="15087"/>
                </a:lnTo>
                <a:lnTo>
                  <a:pt x="9101" y="15111"/>
                </a:lnTo>
                <a:lnTo>
                  <a:pt x="9247" y="14673"/>
                </a:lnTo>
                <a:lnTo>
                  <a:pt x="9344" y="14235"/>
                </a:lnTo>
                <a:lnTo>
                  <a:pt x="9539" y="13359"/>
                </a:lnTo>
                <a:lnTo>
                  <a:pt x="9734" y="12459"/>
                </a:lnTo>
                <a:lnTo>
                  <a:pt x="9855" y="12021"/>
                </a:lnTo>
                <a:lnTo>
                  <a:pt x="9977" y="11583"/>
                </a:lnTo>
                <a:lnTo>
                  <a:pt x="10269" y="10659"/>
                </a:lnTo>
                <a:lnTo>
                  <a:pt x="10537" y="9734"/>
                </a:lnTo>
                <a:lnTo>
                  <a:pt x="10658" y="9320"/>
                </a:lnTo>
                <a:lnTo>
                  <a:pt x="10756" y="8858"/>
                </a:lnTo>
                <a:lnTo>
                  <a:pt x="10780" y="8639"/>
                </a:lnTo>
                <a:lnTo>
                  <a:pt x="10780" y="8396"/>
                </a:lnTo>
                <a:lnTo>
                  <a:pt x="10756" y="8177"/>
                </a:lnTo>
                <a:lnTo>
                  <a:pt x="10707" y="7958"/>
                </a:lnTo>
                <a:lnTo>
                  <a:pt x="10683" y="7933"/>
                </a:lnTo>
                <a:lnTo>
                  <a:pt x="10634" y="7933"/>
                </a:lnTo>
                <a:lnTo>
                  <a:pt x="10610" y="7958"/>
                </a:lnTo>
                <a:lnTo>
                  <a:pt x="10537" y="8177"/>
                </a:lnTo>
                <a:lnTo>
                  <a:pt x="10464" y="8420"/>
                </a:lnTo>
                <a:lnTo>
                  <a:pt x="10366" y="8882"/>
                </a:lnTo>
                <a:lnTo>
                  <a:pt x="10293" y="9369"/>
                </a:lnTo>
                <a:lnTo>
                  <a:pt x="10172" y="9831"/>
                </a:lnTo>
                <a:lnTo>
                  <a:pt x="9904" y="10756"/>
                </a:lnTo>
                <a:lnTo>
                  <a:pt x="9588" y="11656"/>
                </a:lnTo>
                <a:lnTo>
                  <a:pt x="9466" y="12094"/>
                </a:lnTo>
                <a:lnTo>
                  <a:pt x="9369" y="12532"/>
                </a:lnTo>
                <a:lnTo>
                  <a:pt x="9174" y="13384"/>
                </a:lnTo>
                <a:lnTo>
                  <a:pt x="8979" y="14260"/>
                </a:lnTo>
                <a:lnTo>
                  <a:pt x="8858" y="14698"/>
                </a:lnTo>
                <a:lnTo>
                  <a:pt x="8736" y="15111"/>
                </a:lnTo>
                <a:lnTo>
                  <a:pt x="8128" y="15136"/>
                </a:lnTo>
                <a:lnTo>
                  <a:pt x="7519" y="15087"/>
                </a:lnTo>
                <a:lnTo>
                  <a:pt x="7179" y="15063"/>
                </a:lnTo>
                <a:lnTo>
                  <a:pt x="7154" y="15038"/>
                </a:lnTo>
                <a:lnTo>
                  <a:pt x="7081" y="14698"/>
                </a:lnTo>
                <a:lnTo>
                  <a:pt x="7033" y="14357"/>
                </a:lnTo>
                <a:lnTo>
                  <a:pt x="6935" y="13651"/>
                </a:lnTo>
                <a:lnTo>
                  <a:pt x="6765" y="12605"/>
                </a:lnTo>
                <a:lnTo>
                  <a:pt x="6570" y="11583"/>
                </a:lnTo>
                <a:lnTo>
                  <a:pt x="6230" y="9880"/>
                </a:lnTo>
                <a:lnTo>
                  <a:pt x="6060" y="9028"/>
                </a:lnTo>
                <a:lnTo>
                  <a:pt x="5841" y="8177"/>
                </a:lnTo>
                <a:lnTo>
                  <a:pt x="5816" y="8152"/>
                </a:lnTo>
                <a:lnTo>
                  <a:pt x="5768" y="8128"/>
                </a:lnTo>
                <a:lnTo>
                  <a:pt x="5743" y="8128"/>
                </a:lnTo>
                <a:lnTo>
                  <a:pt x="5695" y="8152"/>
                </a:lnTo>
                <a:lnTo>
                  <a:pt x="5646" y="8298"/>
                </a:lnTo>
                <a:lnTo>
                  <a:pt x="5646" y="8420"/>
                </a:lnTo>
                <a:lnTo>
                  <a:pt x="5646" y="8542"/>
                </a:lnTo>
                <a:lnTo>
                  <a:pt x="5646" y="8663"/>
                </a:lnTo>
                <a:lnTo>
                  <a:pt x="5719" y="8931"/>
                </a:lnTo>
                <a:lnTo>
                  <a:pt x="5768" y="9199"/>
                </a:lnTo>
                <a:lnTo>
                  <a:pt x="5865" y="9734"/>
                </a:lnTo>
                <a:lnTo>
                  <a:pt x="5962" y="10245"/>
                </a:lnTo>
                <a:lnTo>
                  <a:pt x="6035" y="10780"/>
                </a:lnTo>
                <a:lnTo>
                  <a:pt x="6133" y="11316"/>
                </a:lnTo>
                <a:lnTo>
                  <a:pt x="6327" y="12337"/>
                </a:lnTo>
                <a:lnTo>
                  <a:pt x="6522" y="13384"/>
                </a:lnTo>
                <a:lnTo>
                  <a:pt x="6570" y="13773"/>
                </a:lnTo>
                <a:lnTo>
                  <a:pt x="6619" y="14211"/>
                </a:lnTo>
                <a:lnTo>
                  <a:pt x="6668" y="14625"/>
                </a:lnTo>
                <a:lnTo>
                  <a:pt x="6716" y="14819"/>
                </a:lnTo>
                <a:lnTo>
                  <a:pt x="6765" y="15014"/>
                </a:lnTo>
                <a:lnTo>
                  <a:pt x="6497" y="15038"/>
                </a:lnTo>
                <a:lnTo>
                  <a:pt x="6473" y="14625"/>
                </a:lnTo>
                <a:lnTo>
                  <a:pt x="6400" y="14235"/>
                </a:lnTo>
                <a:lnTo>
                  <a:pt x="6279" y="13846"/>
                </a:lnTo>
                <a:lnTo>
                  <a:pt x="6133" y="13481"/>
                </a:lnTo>
                <a:lnTo>
                  <a:pt x="5938" y="13116"/>
                </a:lnTo>
                <a:lnTo>
                  <a:pt x="5743" y="12775"/>
                </a:lnTo>
                <a:lnTo>
                  <a:pt x="5281" y="12070"/>
                </a:lnTo>
                <a:lnTo>
                  <a:pt x="4746" y="11267"/>
                </a:lnTo>
                <a:lnTo>
                  <a:pt x="4210" y="10415"/>
                </a:lnTo>
                <a:lnTo>
                  <a:pt x="3967" y="9977"/>
                </a:lnTo>
                <a:lnTo>
                  <a:pt x="3724" y="9539"/>
                </a:lnTo>
                <a:lnTo>
                  <a:pt x="3529" y="9077"/>
                </a:lnTo>
                <a:lnTo>
                  <a:pt x="3359" y="8615"/>
                </a:lnTo>
                <a:lnTo>
                  <a:pt x="3286" y="8396"/>
                </a:lnTo>
                <a:lnTo>
                  <a:pt x="3261" y="8152"/>
                </a:lnTo>
                <a:lnTo>
                  <a:pt x="3237" y="7909"/>
                </a:lnTo>
                <a:lnTo>
                  <a:pt x="3237" y="7666"/>
                </a:lnTo>
                <a:lnTo>
                  <a:pt x="3261" y="7155"/>
                </a:lnTo>
                <a:lnTo>
                  <a:pt x="3310" y="6668"/>
                </a:lnTo>
                <a:lnTo>
                  <a:pt x="3334" y="6376"/>
                </a:lnTo>
                <a:lnTo>
                  <a:pt x="3407" y="6108"/>
                </a:lnTo>
                <a:lnTo>
                  <a:pt x="3480" y="5841"/>
                </a:lnTo>
                <a:lnTo>
                  <a:pt x="3578" y="5597"/>
                </a:lnTo>
                <a:lnTo>
                  <a:pt x="3699" y="5354"/>
                </a:lnTo>
                <a:lnTo>
                  <a:pt x="3845" y="5111"/>
                </a:lnTo>
                <a:lnTo>
                  <a:pt x="4016" y="4892"/>
                </a:lnTo>
                <a:lnTo>
                  <a:pt x="4186" y="4673"/>
                </a:lnTo>
                <a:lnTo>
                  <a:pt x="4648" y="4162"/>
                </a:lnTo>
                <a:lnTo>
                  <a:pt x="5062" y="3748"/>
                </a:lnTo>
                <a:lnTo>
                  <a:pt x="5403" y="3432"/>
                </a:lnTo>
                <a:lnTo>
                  <a:pt x="5743" y="3189"/>
                </a:lnTo>
                <a:lnTo>
                  <a:pt x="6060" y="3018"/>
                </a:lnTo>
                <a:lnTo>
                  <a:pt x="6352" y="2872"/>
                </a:lnTo>
                <a:lnTo>
                  <a:pt x="6668" y="2775"/>
                </a:lnTo>
                <a:lnTo>
                  <a:pt x="6984" y="2702"/>
                </a:lnTo>
                <a:lnTo>
                  <a:pt x="7276" y="2653"/>
                </a:lnTo>
                <a:lnTo>
                  <a:pt x="7568" y="2629"/>
                </a:lnTo>
                <a:lnTo>
                  <a:pt x="7860" y="2605"/>
                </a:lnTo>
                <a:close/>
                <a:moveTo>
                  <a:pt x="6716" y="15525"/>
                </a:moveTo>
                <a:lnTo>
                  <a:pt x="6619" y="15720"/>
                </a:lnTo>
                <a:lnTo>
                  <a:pt x="6352" y="16158"/>
                </a:lnTo>
                <a:lnTo>
                  <a:pt x="6279" y="16109"/>
                </a:lnTo>
                <a:lnTo>
                  <a:pt x="6230" y="16060"/>
                </a:lnTo>
                <a:lnTo>
                  <a:pt x="6206" y="15963"/>
                </a:lnTo>
                <a:lnTo>
                  <a:pt x="6206" y="15866"/>
                </a:lnTo>
                <a:lnTo>
                  <a:pt x="6206" y="15768"/>
                </a:lnTo>
                <a:lnTo>
                  <a:pt x="6230" y="15695"/>
                </a:lnTo>
                <a:lnTo>
                  <a:pt x="6279" y="15598"/>
                </a:lnTo>
                <a:lnTo>
                  <a:pt x="6327" y="15549"/>
                </a:lnTo>
                <a:lnTo>
                  <a:pt x="6595" y="15525"/>
                </a:lnTo>
                <a:close/>
                <a:moveTo>
                  <a:pt x="6887" y="15525"/>
                </a:moveTo>
                <a:lnTo>
                  <a:pt x="7276" y="15549"/>
                </a:lnTo>
                <a:lnTo>
                  <a:pt x="7641" y="15598"/>
                </a:lnTo>
                <a:lnTo>
                  <a:pt x="8225" y="15647"/>
                </a:lnTo>
                <a:lnTo>
                  <a:pt x="8809" y="15671"/>
                </a:lnTo>
                <a:lnTo>
                  <a:pt x="8541" y="15963"/>
                </a:lnTo>
                <a:lnTo>
                  <a:pt x="8298" y="16255"/>
                </a:lnTo>
                <a:lnTo>
                  <a:pt x="7909" y="16231"/>
                </a:lnTo>
                <a:lnTo>
                  <a:pt x="8249" y="15744"/>
                </a:lnTo>
                <a:lnTo>
                  <a:pt x="8249" y="15720"/>
                </a:lnTo>
                <a:lnTo>
                  <a:pt x="8225" y="15695"/>
                </a:lnTo>
                <a:lnTo>
                  <a:pt x="8201" y="15671"/>
                </a:lnTo>
                <a:lnTo>
                  <a:pt x="8176" y="15695"/>
                </a:lnTo>
                <a:lnTo>
                  <a:pt x="7690" y="16231"/>
                </a:lnTo>
                <a:lnTo>
                  <a:pt x="7179" y="16182"/>
                </a:lnTo>
                <a:lnTo>
                  <a:pt x="7325" y="15939"/>
                </a:lnTo>
                <a:lnTo>
                  <a:pt x="7471" y="15671"/>
                </a:lnTo>
                <a:lnTo>
                  <a:pt x="7471" y="15647"/>
                </a:lnTo>
                <a:lnTo>
                  <a:pt x="7446" y="15622"/>
                </a:lnTo>
                <a:lnTo>
                  <a:pt x="7422" y="15647"/>
                </a:lnTo>
                <a:lnTo>
                  <a:pt x="7203" y="15890"/>
                </a:lnTo>
                <a:lnTo>
                  <a:pt x="6935" y="16182"/>
                </a:lnTo>
                <a:lnTo>
                  <a:pt x="6741" y="16206"/>
                </a:lnTo>
                <a:lnTo>
                  <a:pt x="6570" y="16255"/>
                </a:lnTo>
                <a:lnTo>
                  <a:pt x="6668" y="16060"/>
                </a:lnTo>
                <a:lnTo>
                  <a:pt x="6814" y="15817"/>
                </a:lnTo>
                <a:lnTo>
                  <a:pt x="6862" y="15671"/>
                </a:lnTo>
                <a:lnTo>
                  <a:pt x="6887" y="15525"/>
                </a:lnTo>
                <a:close/>
                <a:moveTo>
                  <a:pt x="9661" y="15622"/>
                </a:moveTo>
                <a:lnTo>
                  <a:pt x="9734" y="15671"/>
                </a:lnTo>
                <a:lnTo>
                  <a:pt x="9807" y="15695"/>
                </a:lnTo>
                <a:lnTo>
                  <a:pt x="9953" y="15695"/>
                </a:lnTo>
                <a:lnTo>
                  <a:pt x="9782" y="15793"/>
                </a:lnTo>
                <a:lnTo>
                  <a:pt x="9661" y="15939"/>
                </a:lnTo>
                <a:lnTo>
                  <a:pt x="9539" y="16085"/>
                </a:lnTo>
                <a:lnTo>
                  <a:pt x="9417" y="16279"/>
                </a:lnTo>
                <a:lnTo>
                  <a:pt x="9271" y="16279"/>
                </a:lnTo>
                <a:lnTo>
                  <a:pt x="9612" y="15817"/>
                </a:lnTo>
                <a:lnTo>
                  <a:pt x="9612" y="15793"/>
                </a:lnTo>
                <a:lnTo>
                  <a:pt x="9612" y="15768"/>
                </a:lnTo>
                <a:lnTo>
                  <a:pt x="9563" y="15768"/>
                </a:lnTo>
                <a:lnTo>
                  <a:pt x="9320" y="16012"/>
                </a:lnTo>
                <a:lnTo>
                  <a:pt x="9077" y="16255"/>
                </a:lnTo>
                <a:lnTo>
                  <a:pt x="8517" y="16255"/>
                </a:lnTo>
                <a:lnTo>
                  <a:pt x="8882" y="15720"/>
                </a:lnTo>
                <a:lnTo>
                  <a:pt x="8906" y="15695"/>
                </a:lnTo>
                <a:lnTo>
                  <a:pt x="8882" y="15671"/>
                </a:lnTo>
                <a:lnTo>
                  <a:pt x="9271" y="15671"/>
                </a:lnTo>
                <a:lnTo>
                  <a:pt x="9661" y="15622"/>
                </a:lnTo>
                <a:close/>
                <a:moveTo>
                  <a:pt x="10074" y="15768"/>
                </a:moveTo>
                <a:lnTo>
                  <a:pt x="10074" y="15841"/>
                </a:lnTo>
                <a:lnTo>
                  <a:pt x="10099" y="15939"/>
                </a:lnTo>
                <a:lnTo>
                  <a:pt x="10074" y="16060"/>
                </a:lnTo>
                <a:lnTo>
                  <a:pt x="10050" y="16182"/>
                </a:lnTo>
                <a:lnTo>
                  <a:pt x="9977" y="16304"/>
                </a:lnTo>
                <a:lnTo>
                  <a:pt x="9758" y="16279"/>
                </a:lnTo>
                <a:lnTo>
                  <a:pt x="9880" y="16012"/>
                </a:lnTo>
                <a:lnTo>
                  <a:pt x="9977" y="15890"/>
                </a:lnTo>
                <a:lnTo>
                  <a:pt x="10074" y="15768"/>
                </a:lnTo>
                <a:close/>
                <a:moveTo>
                  <a:pt x="6522" y="16571"/>
                </a:moveTo>
                <a:lnTo>
                  <a:pt x="6595" y="16620"/>
                </a:lnTo>
                <a:lnTo>
                  <a:pt x="6424" y="16888"/>
                </a:lnTo>
                <a:lnTo>
                  <a:pt x="6376" y="17034"/>
                </a:lnTo>
                <a:lnTo>
                  <a:pt x="6327" y="17180"/>
                </a:lnTo>
                <a:lnTo>
                  <a:pt x="6254" y="17082"/>
                </a:lnTo>
                <a:lnTo>
                  <a:pt x="6230" y="16985"/>
                </a:lnTo>
                <a:lnTo>
                  <a:pt x="6206" y="16912"/>
                </a:lnTo>
                <a:lnTo>
                  <a:pt x="6230" y="16815"/>
                </a:lnTo>
                <a:lnTo>
                  <a:pt x="6254" y="16839"/>
                </a:lnTo>
                <a:lnTo>
                  <a:pt x="6303" y="16839"/>
                </a:lnTo>
                <a:lnTo>
                  <a:pt x="6352" y="16815"/>
                </a:lnTo>
                <a:lnTo>
                  <a:pt x="6376" y="16766"/>
                </a:lnTo>
                <a:lnTo>
                  <a:pt x="6424" y="16596"/>
                </a:lnTo>
                <a:lnTo>
                  <a:pt x="6449" y="16596"/>
                </a:lnTo>
                <a:lnTo>
                  <a:pt x="6522" y="16571"/>
                </a:lnTo>
                <a:close/>
                <a:moveTo>
                  <a:pt x="7884" y="16693"/>
                </a:moveTo>
                <a:lnTo>
                  <a:pt x="7957" y="16717"/>
                </a:lnTo>
                <a:lnTo>
                  <a:pt x="7787" y="16985"/>
                </a:lnTo>
                <a:lnTo>
                  <a:pt x="7617" y="17253"/>
                </a:lnTo>
                <a:lnTo>
                  <a:pt x="7592" y="17326"/>
                </a:lnTo>
                <a:lnTo>
                  <a:pt x="7300" y="17326"/>
                </a:lnTo>
                <a:lnTo>
                  <a:pt x="7398" y="17107"/>
                </a:lnTo>
                <a:lnTo>
                  <a:pt x="7519" y="16888"/>
                </a:lnTo>
                <a:lnTo>
                  <a:pt x="7617" y="16717"/>
                </a:lnTo>
                <a:lnTo>
                  <a:pt x="7884" y="16693"/>
                </a:lnTo>
                <a:close/>
                <a:moveTo>
                  <a:pt x="8225" y="16717"/>
                </a:moveTo>
                <a:lnTo>
                  <a:pt x="8736" y="16742"/>
                </a:lnTo>
                <a:lnTo>
                  <a:pt x="8541" y="17034"/>
                </a:lnTo>
                <a:lnTo>
                  <a:pt x="8371" y="17326"/>
                </a:lnTo>
                <a:lnTo>
                  <a:pt x="7909" y="17326"/>
                </a:lnTo>
                <a:lnTo>
                  <a:pt x="7933" y="17277"/>
                </a:lnTo>
                <a:lnTo>
                  <a:pt x="8225" y="16717"/>
                </a:lnTo>
                <a:close/>
                <a:moveTo>
                  <a:pt x="9223" y="16742"/>
                </a:moveTo>
                <a:lnTo>
                  <a:pt x="8979" y="17350"/>
                </a:lnTo>
                <a:lnTo>
                  <a:pt x="8663" y="17350"/>
                </a:lnTo>
                <a:lnTo>
                  <a:pt x="8979" y="16742"/>
                </a:lnTo>
                <a:close/>
                <a:moveTo>
                  <a:pt x="9928" y="16742"/>
                </a:moveTo>
                <a:lnTo>
                  <a:pt x="9661" y="17253"/>
                </a:lnTo>
                <a:lnTo>
                  <a:pt x="9612" y="17350"/>
                </a:lnTo>
                <a:lnTo>
                  <a:pt x="9320" y="17350"/>
                </a:lnTo>
                <a:lnTo>
                  <a:pt x="9563" y="16742"/>
                </a:lnTo>
                <a:close/>
                <a:moveTo>
                  <a:pt x="10147" y="16839"/>
                </a:moveTo>
                <a:lnTo>
                  <a:pt x="10220" y="16961"/>
                </a:lnTo>
                <a:lnTo>
                  <a:pt x="10245" y="17107"/>
                </a:lnTo>
                <a:lnTo>
                  <a:pt x="10220" y="17228"/>
                </a:lnTo>
                <a:lnTo>
                  <a:pt x="10147" y="17350"/>
                </a:lnTo>
                <a:lnTo>
                  <a:pt x="9928" y="17350"/>
                </a:lnTo>
                <a:lnTo>
                  <a:pt x="9953" y="17277"/>
                </a:lnTo>
                <a:lnTo>
                  <a:pt x="10050" y="17082"/>
                </a:lnTo>
                <a:lnTo>
                  <a:pt x="10147" y="16839"/>
                </a:lnTo>
                <a:close/>
                <a:moveTo>
                  <a:pt x="6862" y="16693"/>
                </a:moveTo>
                <a:lnTo>
                  <a:pt x="7081" y="16717"/>
                </a:lnTo>
                <a:lnTo>
                  <a:pt x="7300" y="16717"/>
                </a:lnTo>
                <a:lnTo>
                  <a:pt x="7106" y="17009"/>
                </a:lnTo>
                <a:lnTo>
                  <a:pt x="6935" y="17326"/>
                </a:lnTo>
                <a:lnTo>
                  <a:pt x="6741" y="17350"/>
                </a:lnTo>
                <a:lnTo>
                  <a:pt x="6570" y="17399"/>
                </a:lnTo>
                <a:lnTo>
                  <a:pt x="6619" y="17204"/>
                </a:lnTo>
                <a:lnTo>
                  <a:pt x="6692" y="17034"/>
                </a:lnTo>
                <a:lnTo>
                  <a:pt x="6862" y="16693"/>
                </a:lnTo>
                <a:close/>
                <a:moveTo>
                  <a:pt x="6473" y="17618"/>
                </a:moveTo>
                <a:lnTo>
                  <a:pt x="6643" y="17691"/>
                </a:lnTo>
                <a:lnTo>
                  <a:pt x="6814" y="17715"/>
                </a:lnTo>
                <a:lnTo>
                  <a:pt x="6789" y="17910"/>
                </a:lnTo>
                <a:lnTo>
                  <a:pt x="6765" y="18080"/>
                </a:lnTo>
                <a:lnTo>
                  <a:pt x="6643" y="17983"/>
                </a:lnTo>
                <a:lnTo>
                  <a:pt x="6546" y="17861"/>
                </a:lnTo>
                <a:lnTo>
                  <a:pt x="6352" y="17642"/>
                </a:lnTo>
                <a:lnTo>
                  <a:pt x="6376" y="17618"/>
                </a:lnTo>
                <a:lnTo>
                  <a:pt x="6424" y="17642"/>
                </a:lnTo>
                <a:lnTo>
                  <a:pt x="6473" y="17618"/>
                </a:lnTo>
                <a:close/>
                <a:moveTo>
                  <a:pt x="7398" y="17739"/>
                </a:moveTo>
                <a:lnTo>
                  <a:pt x="7300" y="18031"/>
                </a:lnTo>
                <a:lnTo>
                  <a:pt x="7252" y="18177"/>
                </a:lnTo>
                <a:lnTo>
                  <a:pt x="7252" y="18299"/>
                </a:lnTo>
                <a:lnTo>
                  <a:pt x="7008" y="18202"/>
                </a:lnTo>
                <a:lnTo>
                  <a:pt x="7154" y="17739"/>
                </a:lnTo>
                <a:close/>
                <a:moveTo>
                  <a:pt x="8833" y="17715"/>
                </a:moveTo>
                <a:lnTo>
                  <a:pt x="8785" y="17837"/>
                </a:lnTo>
                <a:lnTo>
                  <a:pt x="8736" y="17983"/>
                </a:lnTo>
                <a:lnTo>
                  <a:pt x="8712" y="18104"/>
                </a:lnTo>
                <a:lnTo>
                  <a:pt x="8736" y="18153"/>
                </a:lnTo>
                <a:lnTo>
                  <a:pt x="8736" y="18202"/>
                </a:lnTo>
                <a:lnTo>
                  <a:pt x="8809" y="18250"/>
                </a:lnTo>
                <a:lnTo>
                  <a:pt x="8882" y="18250"/>
                </a:lnTo>
                <a:lnTo>
                  <a:pt x="8931" y="18226"/>
                </a:lnTo>
                <a:lnTo>
                  <a:pt x="9004" y="18153"/>
                </a:lnTo>
                <a:lnTo>
                  <a:pt x="9125" y="17958"/>
                </a:lnTo>
                <a:lnTo>
                  <a:pt x="9198" y="17739"/>
                </a:lnTo>
                <a:lnTo>
                  <a:pt x="9393" y="17739"/>
                </a:lnTo>
                <a:lnTo>
                  <a:pt x="9369" y="17861"/>
                </a:lnTo>
                <a:lnTo>
                  <a:pt x="9369" y="18007"/>
                </a:lnTo>
                <a:lnTo>
                  <a:pt x="9125" y="18153"/>
                </a:lnTo>
                <a:lnTo>
                  <a:pt x="8833" y="18275"/>
                </a:lnTo>
                <a:lnTo>
                  <a:pt x="8566" y="18372"/>
                </a:lnTo>
                <a:lnTo>
                  <a:pt x="8249" y="18421"/>
                </a:lnTo>
                <a:lnTo>
                  <a:pt x="8274" y="18275"/>
                </a:lnTo>
                <a:lnTo>
                  <a:pt x="8371" y="17983"/>
                </a:lnTo>
                <a:lnTo>
                  <a:pt x="8468" y="17715"/>
                </a:lnTo>
                <a:close/>
                <a:moveTo>
                  <a:pt x="8176" y="17715"/>
                </a:moveTo>
                <a:lnTo>
                  <a:pt x="8030" y="18056"/>
                </a:lnTo>
                <a:lnTo>
                  <a:pt x="7957" y="18250"/>
                </a:lnTo>
                <a:lnTo>
                  <a:pt x="7933" y="18445"/>
                </a:lnTo>
                <a:lnTo>
                  <a:pt x="7738" y="18421"/>
                </a:lnTo>
                <a:lnTo>
                  <a:pt x="7568" y="18396"/>
                </a:lnTo>
                <a:lnTo>
                  <a:pt x="7568" y="18226"/>
                </a:lnTo>
                <a:lnTo>
                  <a:pt x="7641" y="17983"/>
                </a:lnTo>
                <a:lnTo>
                  <a:pt x="7738" y="17715"/>
                </a:lnTo>
                <a:close/>
                <a:moveTo>
                  <a:pt x="8128" y="2094"/>
                </a:moveTo>
                <a:lnTo>
                  <a:pt x="7714" y="2142"/>
                </a:lnTo>
                <a:lnTo>
                  <a:pt x="7325" y="2191"/>
                </a:lnTo>
                <a:lnTo>
                  <a:pt x="6935" y="2264"/>
                </a:lnTo>
                <a:lnTo>
                  <a:pt x="6546" y="2386"/>
                </a:lnTo>
                <a:lnTo>
                  <a:pt x="6181" y="2507"/>
                </a:lnTo>
                <a:lnTo>
                  <a:pt x="5841" y="2653"/>
                </a:lnTo>
                <a:lnTo>
                  <a:pt x="5500" y="2824"/>
                </a:lnTo>
                <a:lnTo>
                  <a:pt x="5184" y="3018"/>
                </a:lnTo>
                <a:lnTo>
                  <a:pt x="4892" y="3237"/>
                </a:lnTo>
                <a:lnTo>
                  <a:pt x="4551" y="3554"/>
                </a:lnTo>
                <a:lnTo>
                  <a:pt x="4210" y="3918"/>
                </a:lnTo>
                <a:lnTo>
                  <a:pt x="3918" y="4332"/>
                </a:lnTo>
                <a:lnTo>
                  <a:pt x="3626" y="4746"/>
                </a:lnTo>
                <a:lnTo>
                  <a:pt x="3383" y="5159"/>
                </a:lnTo>
                <a:lnTo>
                  <a:pt x="3164" y="5549"/>
                </a:lnTo>
                <a:lnTo>
                  <a:pt x="3018" y="5889"/>
                </a:lnTo>
                <a:lnTo>
                  <a:pt x="2921" y="6157"/>
                </a:lnTo>
                <a:lnTo>
                  <a:pt x="2823" y="6595"/>
                </a:lnTo>
                <a:lnTo>
                  <a:pt x="2775" y="7057"/>
                </a:lnTo>
                <a:lnTo>
                  <a:pt x="2750" y="7495"/>
                </a:lnTo>
                <a:lnTo>
                  <a:pt x="2775" y="7958"/>
                </a:lnTo>
                <a:lnTo>
                  <a:pt x="2823" y="8396"/>
                </a:lnTo>
                <a:lnTo>
                  <a:pt x="2921" y="8834"/>
                </a:lnTo>
                <a:lnTo>
                  <a:pt x="3067" y="9272"/>
                </a:lnTo>
                <a:lnTo>
                  <a:pt x="3237" y="9685"/>
                </a:lnTo>
                <a:lnTo>
                  <a:pt x="3602" y="10367"/>
                </a:lnTo>
                <a:lnTo>
                  <a:pt x="3991" y="11024"/>
                </a:lnTo>
                <a:lnTo>
                  <a:pt x="4843" y="12337"/>
                </a:lnTo>
                <a:lnTo>
                  <a:pt x="5281" y="13019"/>
                </a:lnTo>
                <a:lnTo>
                  <a:pt x="5476" y="13384"/>
                </a:lnTo>
                <a:lnTo>
                  <a:pt x="5646" y="13724"/>
                </a:lnTo>
                <a:lnTo>
                  <a:pt x="5792" y="14089"/>
                </a:lnTo>
                <a:lnTo>
                  <a:pt x="5914" y="14454"/>
                </a:lnTo>
                <a:lnTo>
                  <a:pt x="5987" y="14844"/>
                </a:lnTo>
                <a:lnTo>
                  <a:pt x="5987" y="15282"/>
                </a:lnTo>
                <a:lnTo>
                  <a:pt x="5962" y="15379"/>
                </a:lnTo>
                <a:lnTo>
                  <a:pt x="5962" y="15428"/>
                </a:lnTo>
                <a:lnTo>
                  <a:pt x="5889" y="15525"/>
                </a:lnTo>
                <a:lnTo>
                  <a:pt x="5841" y="15647"/>
                </a:lnTo>
                <a:lnTo>
                  <a:pt x="5816" y="15768"/>
                </a:lnTo>
                <a:lnTo>
                  <a:pt x="5792" y="15914"/>
                </a:lnTo>
                <a:lnTo>
                  <a:pt x="5816" y="16036"/>
                </a:lnTo>
                <a:lnTo>
                  <a:pt x="5841" y="16158"/>
                </a:lnTo>
                <a:lnTo>
                  <a:pt x="5889" y="16279"/>
                </a:lnTo>
                <a:lnTo>
                  <a:pt x="5962" y="16377"/>
                </a:lnTo>
                <a:lnTo>
                  <a:pt x="5865" y="16474"/>
                </a:lnTo>
                <a:lnTo>
                  <a:pt x="5792" y="16620"/>
                </a:lnTo>
                <a:lnTo>
                  <a:pt x="5768" y="16766"/>
                </a:lnTo>
                <a:lnTo>
                  <a:pt x="5768" y="16912"/>
                </a:lnTo>
                <a:lnTo>
                  <a:pt x="5768" y="17058"/>
                </a:lnTo>
                <a:lnTo>
                  <a:pt x="5816" y="17204"/>
                </a:lnTo>
                <a:lnTo>
                  <a:pt x="5889" y="17350"/>
                </a:lnTo>
                <a:lnTo>
                  <a:pt x="5987" y="17472"/>
                </a:lnTo>
                <a:lnTo>
                  <a:pt x="5962" y="17496"/>
                </a:lnTo>
                <a:lnTo>
                  <a:pt x="5914" y="17618"/>
                </a:lnTo>
                <a:lnTo>
                  <a:pt x="5914" y="17715"/>
                </a:lnTo>
                <a:lnTo>
                  <a:pt x="5938" y="17837"/>
                </a:lnTo>
                <a:lnTo>
                  <a:pt x="5987" y="17934"/>
                </a:lnTo>
                <a:lnTo>
                  <a:pt x="6133" y="18129"/>
                </a:lnTo>
                <a:lnTo>
                  <a:pt x="6303" y="18299"/>
                </a:lnTo>
                <a:lnTo>
                  <a:pt x="6424" y="18421"/>
                </a:lnTo>
                <a:lnTo>
                  <a:pt x="6570" y="18518"/>
                </a:lnTo>
                <a:lnTo>
                  <a:pt x="6862" y="18688"/>
                </a:lnTo>
                <a:lnTo>
                  <a:pt x="7179" y="18810"/>
                </a:lnTo>
                <a:lnTo>
                  <a:pt x="7495" y="18859"/>
                </a:lnTo>
                <a:lnTo>
                  <a:pt x="7738" y="18883"/>
                </a:lnTo>
                <a:lnTo>
                  <a:pt x="7982" y="18883"/>
                </a:lnTo>
                <a:lnTo>
                  <a:pt x="8030" y="18956"/>
                </a:lnTo>
                <a:lnTo>
                  <a:pt x="8079" y="18980"/>
                </a:lnTo>
                <a:lnTo>
                  <a:pt x="8128" y="18980"/>
                </a:lnTo>
                <a:lnTo>
                  <a:pt x="8176" y="18956"/>
                </a:lnTo>
                <a:lnTo>
                  <a:pt x="8201" y="18907"/>
                </a:lnTo>
                <a:lnTo>
                  <a:pt x="8201" y="18883"/>
                </a:lnTo>
                <a:lnTo>
                  <a:pt x="8493" y="18834"/>
                </a:lnTo>
                <a:lnTo>
                  <a:pt x="8785" y="18761"/>
                </a:lnTo>
                <a:lnTo>
                  <a:pt x="9052" y="18664"/>
                </a:lnTo>
                <a:lnTo>
                  <a:pt x="9320" y="18542"/>
                </a:lnTo>
                <a:lnTo>
                  <a:pt x="9563" y="18396"/>
                </a:lnTo>
                <a:lnTo>
                  <a:pt x="9807" y="18226"/>
                </a:lnTo>
                <a:lnTo>
                  <a:pt x="10050" y="18056"/>
                </a:lnTo>
                <a:lnTo>
                  <a:pt x="10269" y="17837"/>
                </a:lnTo>
                <a:lnTo>
                  <a:pt x="10318" y="17764"/>
                </a:lnTo>
                <a:lnTo>
                  <a:pt x="10342" y="17691"/>
                </a:lnTo>
                <a:lnTo>
                  <a:pt x="10464" y="17593"/>
                </a:lnTo>
                <a:lnTo>
                  <a:pt x="10537" y="17447"/>
                </a:lnTo>
                <a:lnTo>
                  <a:pt x="10585" y="17301"/>
                </a:lnTo>
                <a:lnTo>
                  <a:pt x="10634" y="17107"/>
                </a:lnTo>
                <a:lnTo>
                  <a:pt x="10634" y="16936"/>
                </a:lnTo>
                <a:lnTo>
                  <a:pt x="10585" y="16742"/>
                </a:lnTo>
                <a:lnTo>
                  <a:pt x="10512" y="16596"/>
                </a:lnTo>
                <a:lnTo>
                  <a:pt x="10391" y="16474"/>
                </a:lnTo>
                <a:lnTo>
                  <a:pt x="10488" y="16255"/>
                </a:lnTo>
                <a:lnTo>
                  <a:pt x="10537" y="16036"/>
                </a:lnTo>
                <a:lnTo>
                  <a:pt x="10537" y="15817"/>
                </a:lnTo>
                <a:lnTo>
                  <a:pt x="10488" y="15574"/>
                </a:lnTo>
                <a:lnTo>
                  <a:pt x="10415" y="15476"/>
                </a:lnTo>
                <a:lnTo>
                  <a:pt x="10342" y="15379"/>
                </a:lnTo>
                <a:lnTo>
                  <a:pt x="10342" y="15306"/>
                </a:lnTo>
                <a:lnTo>
                  <a:pt x="10415" y="14965"/>
                </a:lnTo>
                <a:lnTo>
                  <a:pt x="10464" y="14625"/>
                </a:lnTo>
                <a:lnTo>
                  <a:pt x="10512" y="14284"/>
                </a:lnTo>
                <a:lnTo>
                  <a:pt x="10585" y="13943"/>
                </a:lnTo>
                <a:lnTo>
                  <a:pt x="10658" y="13700"/>
                </a:lnTo>
                <a:lnTo>
                  <a:pt x="10756" y="13457"/>
                </a:lnTo>
                <a:lnTo>
                  <a:pt x="10999" y="12994"/>
                </a:lnTo>
                <a:lnTo>
                  <a:pt x="11023" y="12970"/>
                </a:lnTo>
                <a:lnTo>
                  <a:pt x="11023" y="12946"/>
                </a:lnTo>
                <a:lnTo>
                  <a:pt x="11340" y="12459"/>
                </a:lnTo>
                <a:lnTo>
                  <a:pt x="11632" y="11972"/>
                </a:lnTo>
                <a:lnTo>
                  <a:pt x="12191" y="11194"/>
                </a:lnTo>
                <a:lnTo>
                  <a:pt x="12483" y="10780"/>
                </a:lnTo>
                <a:lnTo>
                  <a:pt x="12751" y="10367"/>
                </a:lnTo>
                <a:lnTo>
                  <a:pt x="12994" y="9953"/>
                </a:lnTo>
                <a:lnTo>
                  <a:pt x="13213" y="9515"/>
                </a:lnTo>
                <a:lnTo>
                  <a:pt x="13384" y="9053"/>
                </a:lnTo>
                <a:lnTo>
                  <a:pt x="13457" y="8809"/>
                </a:lnTo>
                <a:lnTo>
                  <a:pt x="13505" y="8590"/>
                </a:lnTo>
                <a:lnTo>
                  <a:pt x="13554" y="8152"/>
                </a:lnTo>
                <a:lnTo>
                  <a:pt x="13554" y="7714"/>
                </a:lnTo>
                <a:lnTo>
                  <a:pt x="13505" y="7276"/>
                </a:lnTo>
                <a:lnTo>
                  <a:pt x="13432" y="6838"/>
                </a:lnTo>
                <a:lnTo>
                  <a:pt x="13335" y="6400"/>
                </a:lnTo>
                <a:lnTo>
                  <a:pt x="13213" y="5962"/>
                </a:lnTo>
                <a:lnTo>
                  <a:pt x="12946" y="5135"/>
                </a:lnTo>
                <a:lnTo>
                  <a:pt x="12800" y="4770"/>
                </a:lnTo>
                <a:lnTo>
                  <a:pt x="12605" y="4429"/>
                </a:lnTo>
                <a:lnTo>
                  <a:pt x="12386" y="4113"/>
                </a:lnTo>
                <a:lnTo>
                  <a:pt x="12143" y="3797"/>
                </a:lnTo>
                <a:lnTo>
                  <a:pt x="12143" y="3773"/>
                </a:lnTo>
                <a:lnTo>
                  <a:pt x="12094" y="3675"/>
                </a:lnTo>
                <a:lnTo>
                  <a:pt x="12021" y="3602"/>
                </a:lnTo>
                <a:lnTo>
                  <a:pt x="11948" y="3554"/>
                </a:lnTo>
                <a:lnTo>
                  <a:pt x="11851" y="3505"/>
                </a:lnTo>
                <a:lnTo>
                  <a:pt x="11607" y="3286"/>
                </a:lnTo>
                <a:lnTo>
                  <a:pt x="11340" y="3091"/>
                </a:lnTo>
                <a:lnTo>
                  <a:pt x="11072" y="2897"/>
                </a:lnTo>
                <a:lnTo>
                  <a:pt x="10804" y="2726"/>
                </a:lnTo>
                <a:lnTo>
                  <a:pt x="10464" y="2556"/>
                </a:lnTo>
                <a:lnTo>
                  <a:pt x="10099" y="2386"/>
                </a:lnTo>
                <a:lnTo>
                  <a:pt x="9709" y="2264"/>
                </a:lnTo>
                <a:lnTo>
                  <a:pt x="9320" y="2191"/>
                </a:lnTo>
                <a:lnTo>
                  <a:pt x="8931" y="2142"/>
                </a:lnTo>
                <a:lnTo>
                  <a:pt x="8517" y="20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9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  <p:sp>
        <p:nvSpPr>
          <p:cNvPr id="6" name="Google Shape;133;p34"/>
          <p:cNvSpPr txBox="1"/>
          <p:nvPr/>
        </p:nvSpPr>
        <p:spPr>
          <a:xfrm>
            <a:off x="539552" y="3501008"/>
            <a:ext cx="8075240" cy="288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spcBef>
                <a:spcPts val="600"/>
              </a:spcBef>
            </a:pPr>
            <a:r>
              <a:rPr lang="zh-TW" altLang="en-US" sz="4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ource Sans Pro"/>
                <a:sym typeface="Source Sans Pro"/>
              </a:rPr>
              <a:t>單元</a:t>
            </a:r>
            <a:r>
              <a:rPr lang="en-US" altLang="zh-TW" sz="4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ource Sans Pro"/>
                <a:sym typeface="Source Sans Pro"/>
              </a:rPr>
              <a:t>1 </a:t>
            </a:r>
            <a:r>
              <a:rPr lang="zh-TW" altLang="en-US" sz="4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ource Sans Pro"/>
                <a:sym typeface="Source Sans Pro"/>
              </a:rPr>
              <a:t>安裝</a:t>
            </a:r>
            <a:r>
              <a:rPr lang="en-US" altLang="zh-TW" sz="4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ource Sans Pro"/>
                <a:sym typeface="Source Sans Pro"/>
              </a:rPr>
              <a:t>Android Studio</a:t>
            </a:r>
            <a:endParaRPr lang="zh-TW" altLang="en-US" sz="4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32;p34"/>
          <p:cNvSpPr txBox="1"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altLang="zh-TW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Android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從何而來</a:t>
            </a:r>
            <a:endParaRPr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Google Shape;133;p34"/>
          <p:cNvSpPr txBox="1"/>
          <p:nvPr/>
        </p:nvSpPr>
        <p:spPr>
          <a:xfrm>
            <a:off x="457200" y="1484784"/>
            <a:ext cx="8435280" cy="4608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fontAlgn="t"/>
            <a:r>
              <a:rPr lang="zh-TW" altLang="en-US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其實</a:t>
            </a:r>
            <a:r>
              <a:rPr lang="en-US" altLang="zh-TW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Android</a:t>
            </a:r>
            <a:r>
              <a:rPr lang="zh-TW" altLang="en-US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並不是</a:t>
            </a:r>
            <a:r>
              <a:rPr lang="en-US" altLang="zh-TW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Google</a:t>
            </a:r>
            <a:r>
              <a:rPr lang="zh-TW" altLang="en-US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創造出來的，它是由一位名字叫做</a:t>
            </a:r>
            <a:r>
              <a:rPr lang="en-US" altLang="zh-TW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Andy Rubin</a:t>
            </a:r>
            <a:r>
              <a:rPr lang="zh-TW" altLang="en-US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的美國人開發出來的系統</a:t>
            </a:r>
            <a:r>
              <a:rPr lang="zh-TW" altLang="en-US" sz="2800" b="1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。</a:t>
            </a:r>
            <a:endParaRPr lang="en-US" altLang="zh-TW" sz="2800" b="1" dirty="0" smtClean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lvl="0" fontAlgn="t"/>
            <a:endParaRPr lang="en-US" altLang="zh-TW" sz="2800" b="1" dirty="0" smtClean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lvl="0" fontAlgn="t"/>
            <a:r>
              <a:rPr lang="en-US" altLang="zh-TW" sz="2800" b="1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Rubin</a:t>
            </a:r>
            <a:r>
              <a:rPr lang="zh-TW" altLang="en-US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先生完成</a:t>
            </a:r>
            <a:r>
              <a:rPr lang="en-US" altLang="zh-TW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Android</a:t>
            </a:r>
            <a:r>
              <a:rPr lang="zh-TW" altLang="en-US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的雛型之後，在</a:t>
            </a:r>
            <a:r>
              <a:rPr lang="en-US" altLang="zh-TW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2005</a:t>
            </a:r>
            <a:r>
              <a:rPr lang="zh-TW" altLang="en-US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年被</a:t>
            </a:r>
            <a:r>
              <a:rPr lang="en-US" altLang="zh-TW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Google</a:t>
            </a:r>
            <a:r>
              <a:rPr lang="zh-TW" altLang="en-US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收購，並且網羅</a:t>
            </a:r>
            <a:r>
              <a:rPr lang="en-US" altLang="zh-TW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Rubin</a:t>
            </a:r>
            <a:r>
              <a:rPr lang="zh-TW" altLang="en-US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先生進入</a:t>
            </a:r>
            <a:r>
              <a:rPr lang="en-US" altLang="zh-TW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Google</a:t>
            </a:r>
            <a:r>
              <a:rPr lang="zh-TW" altLang="en-US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公司，繼續開發</a:t>
            </a:r>
            <a:r>
              <a:rPr lang="en-US" altLang="zh-TW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Android</a:t>
            </a:r>
            <a:r>
              <a:rPr lang="zh-TW" altLang="en-US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系統</a:t>
            </a:r>
            <a:r>
              <a:rPr lang="zh-TW" altLang="en-US" sz="2800" b="1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。</a:t>
            </a:r>
            <a:endParaRPr lang="en-US" altLang="zh-TW" sz="2800" b="1" dirty="0" smtClean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lvl="0" fontAlgn="t"/>
            <a:endParaRPr lang="en-US" altLang="zh-TW" sz="2800" b="1" dirty="0" smtClean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lvl="0" fontAlgn="t"/>
            <a:r>
              <a:rPr lang="en-US" altLang="zh-TW" sz="2800" b="1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2007</a:t>
            </a:r>
            <a:r>
              <a:rPr lang="zh-TW" altLang="en-US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年</a:t>
            </a:r>
            <a:r>
              <a:rPr lang="en-US" altLang="zh-TW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11</a:t>
            </a:r>
            <a:r>
              <a:rPr lang="zh-TW" altLang="en-US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月，</a:t>
            </a:r>
            <a:r>
              <a:rPr lang="en-US" altLang="zh-TW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Google</a:t>
            </a:r>
            <a:r>
              <a:rPr lang="zh-TW" altLang="en-US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邀請</a:t>
            </a:r>
            <a:r>
              <a:rPr lang="en-US" altLang="zh-TW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33</a:t>
            </a:r>
            <a:r>
              <a:rPr lang="zh-TW" altLang="en-US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家手機軟硬體廠商組成「開放手持裝置聯盟」（</a:t>
            </a:r>
            <a:r>
              <a:rPr lang="en-US" altLang="zh-TW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Open Handset Alliance, </a:t>
            </a:r>
            <a:r>
              <a:rPr lang="zh-TW" altLang="en-US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簡稱</a:t>
            </a:r>
            <a:r>
              <a:rPr lang="en-US" altLang="zh-TW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OHA</a:t>
            </a:r>
            <a:r>
              <a:rPr lang="zh-TW" altLang="en-US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），並且對外公開</a:t>
            </a:r>
            <a:r>
              <a:rPr lang="en-US" altLang="zh-TW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Android</a:t>
            </a:r>
            <a:r>
              <a:rPr lang="zh-TW" altLang="en-US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智慧型手機平台。</a:t>
            </a:r>
            <a:endParaRPr lang="en-US" altLang="zh-TW" sz="2000" b="1" dirty="0">
              <a:solidFill>
                <a:srgbClr val="0070C0"/>
              </a:solidFill>
              <a:latin typeface="Consolas" panose="020B0609020204030204" pitchFamily="49" charset="0"/>
              <a:ea typeface="微軟正黑體 Light" panose="020B0304030504040204" pitchFamily="34" charset="-120"/>
            </a:endParaRPr>
          </a:p>
        </p:txBody>
      </p:sp>
      <p:sp>
        <p:nvSpPr>
          <p:cNvPr id="13" name="Google Shape;136;p34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3246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32;p34"/>
          <p:cNvSpPr txBox="1"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altLang="zh-TW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Android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從何而來</a:t>
            </a:r>
            <a:endParaRPr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Google Shape;133;p34"/>
          <p:cNvSpPr txBox="1"/>
          <p:nvPr/>
        </p:nvSpPr>
        <p:spPr>
          <a:xfrm>
            <a:off x="457200" y="1484784"/>
            <a:ext cx="8435280" cy="4608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fontAlgn="t"/>
            <a:r>
              <a:rPr lang="en-US" altLang="zh-TW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Android</a:t>
            </a:r>
            <a:r>
              <a:rPr lang="zh-TW" altLang="en-US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是一個採用</a:t>
            </a:r>
            <a:r>
              <a:rPr lang="en-US" altLang="zh-TW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Linux</a:t>
            </a:r>
            <a:r>
              <a:rPr lang="zh-TW" altLang="en-US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核心的作業系統。</a:t>
            </a:r>
            <a:r>
              <a:rPr lang="en-US" altLang="zh-TW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Linux</a:t>
            </a:r>
            <a:r>
              <a:rPr lang="zh-TW" altLang="en-US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在</a:t>
            </a:r>
            <a:r>
              <a:rPr lang="en-US" altLang="zh-TW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Android</a:t>
            </a:r>
            <a:r>
              <a:rPr lang="zh-TW" altLang="en-US" sz="28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平台扮演的角色是系統資源管理，包括記憶體、網路、電源、驅動程式</a:t>
            </a:r>
            <a:r>
              <a:rPr lang="zh-TW" altLang="en-US" sz="2800" b="1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等。</a:t>
            </a:r>
            <a:endParaRPr lang="en-US" altLang="zh-TW" sz="2000" b="1" dirty="0">
              <a:solidFill>
                <a:srgbClr val="0070C0"/>
              </a:solidFill>
              <a:latin typeface="Consolas" panose="020B0609020204030204" pitchFamily="49" charset="0"/>
              <a:ea typeface="微軟正黑體 Light" panose="020B0304030504040204" pitchFamily="34" charset="-120"/>
            </a:endParaRPr>
          </a:p>
        </p:txBody>
      </p:sp>
      <p:sp>
        <p:nvSpPr>
          <p:cNvPr id="13" name="Google Shape;136;p34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094930"/>
            <a:ext cx="7902447" cy="3763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8139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36;p34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7" name="Google Shape;132;p34"/>
          <p:cNvSpPr txBox="1"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安裝</a:t>
            </a:r>
            <a:r>
              <a:rPr lang="en-US" altLang="zh-TW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Android Studio</a:t>
            </a:r>
            <a:endParaRPr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Google Shape;133;p34"/>
          <p:cNvSpPr txBox="1"/>
          <p:nvPr/>
        </p:nvSpPr>
        <p:spPr>
          <a:xfrm>
            <a:off x="457200" y="1196752"/>
            <a:ext cx="8686800" cy="496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fontAlgn="t"/>
            <a:endParaRPr lang="en-US" altLang="zh-TW" sz="2400" b="1" dirty="0" smtClean="0">
              <a:solidFill>
                <a:srgbClr val="2C343B"/>
              </a:solidFill>
              <a:latin typeface="微軟正黑體 Light" panose="020B0304030504040204" pitchFamily="34" charset="-120"/>
              <a:ea typeface="微軟正黑體 Light" panose="020B0304030504040204" pitchFamily="34" charset="-120"/>
              <a:cs typeface="Source Sans Pro"/>
              <a:sym typeface="Source Sans Pro"/>
            </a:endParaRPr>
          </a:p>
          <a:p>
            <a:pPr marL="1165225" lvl="0" indent="-1165225" fontAlgn="t"/>
            <a:r>
              <a:rPr lang="en-US" altLang="zh-TW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Step 1.	</a:t>
            </a:r>
            <a:r>
              <a:rPr lang="zh-TW" altLang="en-US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開啟網頁瀏覽器，利用</a:t>
            </a:r>
            <a:r>
              <a:rPr lang="en-US" altLang="zh-TW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Google</a:t>
            </a:r>
            <a:r>
              <a:rPr lang="zh-TW" altLang="en-US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搜尋</a:t>
            </a:r>
            <a:r>
              <a:rPr lang="en-US" altLang="zh-TW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Android Studio</a:t>
            </a:r>
            <a:r>
              <a:rPr lang="zh-TW" altLang="en-US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，就可以</a:t>
            </a:r>
            <a:r>
              <a:rPr lang="zh-TW" altLang="en-US" sz="2400" b="1" dirty="0" smtClean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找到下載</a:t>
            </a:r>
            <a:r>
              <a:rPr lang="zh-TW" altLang="en-US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網頁</a:t>
            </a:r>
            <a:r>
              <a:rPr lang="zh-TW" altLang="en-US" sz="2400" b="1" dirty="0" smtClean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。</a:t>
            </a:r>
            <a:endParaRPr lang="en-US" altLang="zh-TW" sz="2400" b="1" dirty="0" smtClean="0">
              <a:solidFill>
                <a:srgbClr val="2C343B"/>
              </a:solidFill>
              <a:latin typeface="微軟正黑體 Light" panose="020B0304030504040204" pitchFamily="34" charset="-120"/>
              <a:ea typeface="微軟正黑體 Light" panose="020B0304030504040204" pitchFamily="34" charset="-120"/>
              <a:cs typeface="Source Sans Pro"/>
              <a:sym typeface="Source Sans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564904"/>
            <a:ext cx="6900871" cy="4063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7036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36;p34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7" name="Google Shape;132;p34"/>
          <p:cNvSpPr txBox="1"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安裝</a:t>
            </a:r>
            <a:r>
              <a:rPr lang="en-US" altLang="zh-TW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Android Studio</a:t>
            </a:r>
            <a:endParaRPr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Google Shape;133;p34"/>
          <p:cNvSpPr txBox="1"/>
          <p:nvPr/>
        </p:nvSpPr>
        <p:spPr>
          <a:xfrm>
            <a:off x="457200" y="1196752"/>
            <a:ext cx="8686800" cy="496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65225" lvl="0" indent="-1165225" fontAlgn="t"/>
            <a:r>
              <a:rPr lang="en-US" altLang="zh-TW" sz="2400" b="1" dirty="0" smtClean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Step </a:t>
            </a:r>
            <a:r>
              <a:rPr lang="en-US" altLang="zh-TW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2.	</a:t>
            </a:r>
            <a:r>
              <a:rPr lang="zh-TW" altLang="en-US" sz="2400" b="1" dirty="0" smtClean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按下「</a:t>
            </a:r>
            <a:r>
              <a:rPr lang="en-US" altLang="zh-TW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DOWNLOAD ANDROID STUDIO</a:t>
            </a:r>
            <a:r>
              <a:rPr lang="zh-TW" altLang="en-US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」</a:t>
            </a:r>
            <a:r>
              <a:rPr lang="zh-TW" altLang="en-US" sz="2400" b="1" dirty="0" smtClean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按鈕就</a:t>
            </a:r>
            <a:r>
              <a:rPr lang="zh-TW" altLang="en-US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會開始下載。如果想要下載其他版本，下方有一個</a:t>
            </a:r>
            <a:r>
              <a:rPr lang="en-US" altLang="zh-TW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DOWNLOAD OPTIONS</a:t>
            </a:r>
            <a:r>
              <a:rPr lang="zh-TW" altLang="en-US" sz="2400" b="1" dirty="0" smtClean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連結。</a:t>
            </a:r>
            <a:endParaRPr lang="en-US" altLang="zh-TW" sz="2400" b="1" dirty="0" smtClean="0">
              <a:solidFill>
                <a:srgbClr val="2C343B"/>
              </a:solidFill>
              <a:latin typeface="微軟正黑體 Light" panose="020B0304030504040204" pitchFamily="34" charset="-120"/>
              <a:ea typeface="微軟正黑體 Light" panose="020B0304030504040204" pitchFamily="34" charset="-120"/>
              <a:cs typeface="Source Sans Pro"/>
              <a:sym typeface="Source Sans Pro"/>
            </a:endParaRPr>
          </a:p>
          <a:p>
            <a:pPr marL="1165225" lvl="0" indent="-1165225" fontAlgn="t"/>
            <a:endParaRPr lang="en-US" altLang="zh-TW" sz="2400" b="1" dirty="0">
              <a:solidFill>
                <a:srgbClr val="2C343B"/>
              </a:solidFill>
              <a:latin typeface="微軟正黑體 Light" panose="020B0304030504040204" pitchFamily="34" charset="-120"/>
              <a:ea typeface="微軟正黑體 Light" panose="020B0304030504040204" pitchFamily="34" charset="-120"/>
              <a:cs typeface="Source Sans Pro"/>
              <a:sym typeface="Source Sans Pro"/>
            </a:endParaRPr>
          </a:p>
          <a:p>
            <a:pPr marL="1165225" lvl="0" indent="-1165225" fontAlgn="t"/>
            <a:r>
              <a:rPr lang="en-US" altLang="zh-TW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Step 3.	</a:t>
            </a:r>
            <a:r>
              <a:rPr lang="zh-TW" altLang="en-US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下載後執行安裝檔，畫面會顯示說明，只要依照預設值，不需要更動選項，就可以順利完成安裝。</a:t>
            </a:r>
            <a:endParaRPr lang="en-US" altLang="zh-TW" sz="2400" b="1" dirty="0" smtClean="0">
              <a:solidFill>
                <a:srgbClr val="2C343B"/>
              </a:solidFill>
              <a:latin typeface="微軟正黑體 Light" panose="020B0304030504040204" pitchFamily="34" charset="-120"/>
              <a:ea typeface="微軟正黑體 Light" panose="020B0304030504040204" pitchFamily="34" charset="-120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28967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36;p34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7" name="Google Shape;132;p34"/>
          <p:cNvSpPr txBox="1"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安裝</a:t>
            </a:r>
            <a:r>
              <a:rPr lang="en-US" altLang="zh-TW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Android Studio</a:t>
            </a:r>
            <a:endParaRPr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Google Shape;133;p34"/>
          <p:cNvSpPr txBox="1"/>
          <p:nvPr/>
        </p:nvSpPr>
        <p:spPr>
          <a:xfrm>
            <a:off x="457200" y="1196752"/>
            <a:ext cx="8686800" cy="496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65225" lvl="0" indent="-1165225" fontAlgn="t"/>
            <a:r>
              <a:rPr lang="en-US" altLang="zh-TW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Step 4.	</a:t>
            </a:r>
            <a:r>
              <a:rPr lang="zh-TW" altLang="en-US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第一次啟動</a:t>
            </a:r>
            <a:r>
              <a:rPr lang="en-US" altLang="zh-TW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Android Studio</a:t>
            </a:r>
            <a:r>
              <a:rPr lang="zh-TW" altLang="en-US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會詢問是否需要匯入舊版本的</a:t>
            </a:r>
            <a:r>
              <a:rPr lang="zh-TW" altLang="en-US" sz="2400" b="1" dirty="0" smtClean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設定。如果是</a:t>
            </a:r>
            <a:r>
              <a:rPr lang="zh-TW" altLang="en-US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第一次安裝，電腦中並沒有舊版本，所以預設是不要匯入，直接按下</a:t>
            </a:r>
            <a:r>
              <a:rPr lang="en-US" altLang="zh-TW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OK</a:t>
            </a:r>
            <a:r>
              <a:rPr lang="zh-TW" altLang="en-US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按鈕即可。</a:t>
            </a:r>
            <a:endParaRPr lang="en-US" altLang="zh-TW" sz="2400" b="1" dirty="0" smtClean="0">
              <a:solidFill>
                <a:srgbClr val="2C343B"/>
              </a:solidFill>
              <a:latin typeface="微軟正黑體 Light" panose="020B0304030504040204" pitchFamily="34" charset="-120"/>
              <a:ea typeface="微軟正黑體 Light" panose="020B0304030504040204" pitchFamily="34" charset="-120"/>
              <a:cs typeface="Source Sans Pro"/>
              <a:sym typeface="Source Sans Pro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485" y="2924944"/>
            <a:ext cx="7283947" cy="2303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9487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36;p34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7" name="Google Shape;132;p34"/>
          <p:cNvSpPr txBox="1"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安裝</a:t>
            </a:r>
            <a:r>
              <a:rPr lang="en-US" altLang="zh-TW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Android Studio</a:t>
            </a:r>
            <a:endParaRPr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Google Shape;133;p34"/>
          <p:cNvSpPr txBox="1"/>
          <p:nvPr/>
        </p:nvSpPr>
        <p:spPr>
          <a:xfrm>
            <a:off x="457200" y="1196752"/>
            <a:ext cx="8686800" cy="496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65225" lvl="0" indent="-1165225" fontAlgn="t"/>
            <a:r>
              <a:rPr lang="en-US" altLang="zh-TW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Step 5.	</a:t>
            </a:r>
            <a:r>
              <a:rPr lang="zh-TW" altLang="en-US" sz="2400" b="1" dirty="0" smtClean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接下來</a:t>
            </a:r>
            <a:r>
              <a:rPr lang="zh-TW" altLang="en-US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的步驟都按下</a:t>
            </a:r>
            <a:r>
              <a:rPr lang="en-US" altLang="zh-TW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Next</a:t>
            </a:r>
            <a:r>
              <a:rPr lang="zh-TW" altLang="en-US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按鈕即可，最後一個畫面按下</a:t>
            </a:r>
            <a:r>
              <a:rPr lang="en-US" altLang="zh-TW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Finish</a:t>
            </a:r>
            <a:r>
              <a:rPr lang="zh-TW" altLang="en-US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按鈕，就會開始下載</a:t>
            </a:r>
            <a:r>
              <a:rPr lang="en-US" altLang="zh-TW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Android SDK</a:t>
            </a:r>
            <a:r>
              <a:rPr lang="zh-TW" altLang="en-US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和相關檔案。需要下載的檔案大小總和超過</a:t>
            </a:r>
            <a:r>
              <a:rPr lang="en-US" altLang="zh-TW" sz="2400" b="1" dirty="0" smtClean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1G</a:t>
            </a:r>
            <a:r>
              <a:rPr lang="zh-TW" altLang="en-US" sz="2400" b="1" dirty="0" smtClean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。如果網路速度太慢，</a:t>
            </a:r>
            <a:r>
              <a:rPr lang="zh-TW" altLang="en-US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可以考慮改用免安裝的方式，請參考「補充說明」。</a:t>
            </a:r>
            <a:endParaRPr lang="en-US" altLang="zh-TW" sz="2400" b="1" dirty="0" smtClean="0">
              <a:solidFill>
                <a:srgbClr val="2C343B"/>
              </a:solidFill>
              <a:latin typeface="微軟正黑體 Light" panose="020B0304030504040204" pitchFamily="34" charset="-120"/>
              <a:ea typeface="微軟正黑體 Light" panose="020B0304030504040204" pitchFamily="34" charset="-120"/>
              <a:cs typeface="Source Sans Pro"/>
              <a:sym typeface="Source Sans Pro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068960"/>
            <a:ext cx="5760640" cy="352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8776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36;p34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7" name="Google Shape;132;p34"/>
          <p:cNvSpPr txBox="1"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安裝</a:t>
            </a:r>
            <a:r>
              <a:rPr lang="en-US" altLang="zh-TW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Android Studio</a:t>
            </a:r>
            <a:endParaRPr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Google Shape;133;p34"/>
          <p:cNvSpPr txBox="1"/>
          <p:nvPr/>
        </p:nvSpPr>
        <p:spPr>
          <a:xfrm>
            <a:off x="457200" y="1196752"/>
            <a:ext cx="8686800" cy="496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65225" lvl="0" indent="-1165225" fontAlgn="t"/>
            <a:r>
              <a:rPr lang="en-US" altLang="zh-TW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Step 6.	</a:t>
            </a:r>
            <a:r>
              <a:rPr lang="zh-TW" altLang="en-US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完成</a:t>
            </a:r>
            <a:r>
              <a:rPr lang="en-US" altLang="zh-TW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Android Studio</a:t>
            </a:r>
            <a:r>
              <a:rPr lang="zh-TW" altLang="en-US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的設定之後，就會</a:t>
            </a:r>
            <a:r>
              <a:rPr lang="zh-TW" altLang="en-US" sz="2400" b="1" dirty="0" smtClean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看到如下畫面</a:t>
            </a:r>
            <a:r>
              <a:rPr lang="zh-TW" altLang="en-US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，表示已經可以開始使用</a:t>
            </a:r>
            <a:r>
              <a:rPr lang="en-US" altLang="zh-TW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Android Studio</a:t>
            </a:r>
            <a:r>
              <a:rPr lang="zh-TW" altLang="en-US" sz="2400" b="1" dirty="0">
                <a:solidFill>
                  <a:srgbClr val="2C343B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Source Sans Pro"/>
                <a:sym typeface="Source Sans Pro"/>
              </a:rPr>
              <a:t>。</a:t>
            </a:r>
            <a:endParaRPr lang="en-US" altLang="zh-TW" sz="2400" b="1" dirty="0" smtClean="0">
              <a:solidFill>
                <a:srgbClr val="2C343B"/>
              </a:solidFill>
              <a:latin typeface="微軟正黑體 Light" panose="020B0304030504040204" pitchFamily="34" charset="-120"/>
              <a:ea typeface="微軟正黑體 Light" panose="020B0304030504040204" pitchFamily="34" charset="-120"/>
              <a:cs typeface="Source Sans Pro"/>
              <a:sym typeface="Source Sans Pro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04864"/>
            <a:ext cx="6552728" cy="4382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567584"/>
      </p:ext>
    </p:extLst>
  </p:cSld>
  <p:clrMapOvr>
    <a:masterClrMapping/>
  </p:clrMapOvr>
</p:sld>
</file>

<file path=ppt/theme/theme1.xml><?xml version="1.0" encoding="utf-8"?>
<a:theme xmlns:a="http://schemas.openxmlformats.org/drawingml/2006/main" name="Timon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3889</TotalTime>
  <Words>173</Words>
  <Application>Microsoft Office PowerPoint</Application>
  <PresentationFormat>如螢幕大小 (4:3)</PresentationFormat>
  <Paragraphs>30</Paragraphs>
  <Slides>8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Timon template</vt:lpstr>
      <vt:lpstr>PowerPoint 簡報</vt:lpstr>
      <vt:lpstr>Android從何而來</vt:lpstr>
      <vt:lpstr>Android從何而來</vt:lpstr>
      <vt:lpstr>安裝Android Studio</vt:lpstr>
      <vt:lpstr>安裝Android Studio</vt:lpstr>
      <vt:lpstr>安裝Android Studio</vt:lpstr>
      <vt:lpstr>安裝Android Studio</vt:lpstr>
      <vt:lpstr>安裝Android Studio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3 基礎語法</dc:title>
  <cp:lastModifiedBy>Windows 使用者</cp:lastModifiedBy>
  <cp:revision>72</cp:revision>
  <dcterms:modified xsi:type="dcterms:W3CDTF">2019-08-29T00:55:28Z</dcterms:modified>
</cp:coreProperties>
</file>