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8" r:id="rId1"/>
  </p:sldMasterIdLst>
  <p:notesMasterIdLst>
    <p:notesMasterId r:id="rId10"/>
  </p:notesMasterIdLst>
  <p:sldIdLst>
    <p:sldId id="262" r:id="rId2"/>
    <p:sldId id="293" r:id="rId3"/>
    <p:sldId id="351" r:id="rId4"/>
    <p:sldId id="345" r:id="rId5"/>
    <p:sldId id="352" r:id="rId6"/>
    <p:sldId id="353" r:id="rId7"/>
    <p:sldId id="354" r:id="rId8"/>
    <p:sldId id="35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BE64BA3-D420-48E0-A41E-B39FAA4339A1}">
  <a:tblStyle styleId="{FBE64BA3-D420-48E0-A41E-B39FAA4339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140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">
  <p:cSld name="TITLE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295550" y="2655750"/>
            <a:ext cx="6552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>
  <p:cSld name="TITLE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1295550" y="2655750"/>
            <a:ext cx="6552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blue">
  <p:cSld name="TITLE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557300" y="2187325"/>
            <a:ext cx="6029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557300" y="3558146"/>
            <a:ext cx="6029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yellow">
  <p:cSld name="TITLE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ctrTitle"/>
          </p:nvPr>
        </p:nvSpPr>
        <p:spPr>
          <a:xfrm>
            <a:off x="1557300" y="2187325"/>
            <a:ext cx="6029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ubTitle" idx="1"/>
          </p:nvPr>
        </p:nvSpPr>
        <p:spPr>
          <a:xfrm>
            <a:off x="1557300" y="3558146"/>
            <a:ext cx="6029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red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1104300" y="3034800"/>
            <a:ext cx="69354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5" name="Google Shape;35;p9"/>
          <p:cNvSpPr txBox="1"/>
          <p:nvPr/>
        </p:nvSpPr>
        <p:spPr>
          <a:xfrm>
            <a:off x="3593400" y="1322831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0198AD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>
              <a:solidFill>
                <a:srgbClr val="0198AD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blue">
  <p:cSld name="TITLE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104300" y="3034800"/>
            <a:ext cx="69354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9" name="Google Shape;39;p10"/>
          <p:cNvSpPr txBox="1"/>
          <p:nvPr/>
        </p:nvSpPr>
        <p:spPr>
          <a:xfrm>
            <a:off x="3593400" y="1711768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5A5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>
              <a:solidFill>
                <a:srgbClr val="F5A5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911700" y="1600200"/>
            <a:ext cx="7320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804798" y="1600200"/>
            <a:ext cx="36570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4682202" y="1600200"/>
            <a:ext cx="36570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1700" y="1600200"/>
            <a:ext cx="7320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859CB1"/>
              </a:buClr>
              <a:buSzPts val="3000"/>
              <a:buFont typeface="Source Sans Pro"/>
              <a:buChar char="▸"/>
              <a:defRPr sz="30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2400"/>
              <a:buFont typeface="Source Sans Pro"/>
              <a:buChar char="○"/>
              <a:defRPr sz="24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2400"/>
              <a:buFont typeface="Source Sans Pro"/>
              <a:buChar char="■"/>
              <a:defRPr sz="24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●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○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■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●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○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■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62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9"/>
          <p:cNvSpPr/>
          <p:nvPr/>
        </p:nvSpPr>
        <p:spPr>
          <a:xfrm>
            <a:off x="4068207" y="2217807"/>
            <a:ext cx="1007582" cy="1209185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9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6" name="Google Shape;133;p34"/>
          <p:cNvSpPr txBox="1"/>
          <p:nvPr/>
        </p:nvSpPr>
        <p:spPr>
          <a:xfrm>
            <a:off x="539552" y="3501008"/>
            <a:ext cx="8075240" cy="28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600"/>
              </a:spcBef>
            </a:pPr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單元</a:t>
            </a:r>
            <a:r>
              <a:rPr lang="en-US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1 </a:t>
            </a:r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安裝</a:t>
            </a:r>
            <a:r>
              <a:rPr lang="en-US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Android Studio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從何而來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Google Shape;133;p34"/>
          <p:cNvSpPr txBox="1"/>
          <p:nvPr/>
        </p:nvSpPr>
        <p:spPr>
          <a:xfrm>
            <a:off x="457200" y="1484784"/>
            <a:ext cx="8435280" cy="460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fontAlgn="t"/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其實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並不是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Google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創造出來的，它是由一位名字叫做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Andy Rubin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的美國人開發出來的系統</a:t>
            </a:r>
            <a:r>
              <a:rPr lang="zh-TW" altLang="en-US" sz="28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TW" sz="2800" b="1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lvl="0" fontAlgn="t"/>
            <a:endParaRPr lang="en-US" altLang="zh-TW" sz="2800" b="1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lvl="0" fontAlgn="t"/>
            <a:r>
              <a:rPr lang="en-US" altLang="zh-TW" sz="28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Rubin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先生完成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的雛型之後，在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2005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年被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Google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收購，並且網羅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Rubin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先生進入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Google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公司，繼續開發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系統</a:t>
            </a:r>
            <a:r>
              <a:rPr lang="zh-TW" altLang="en-US" sz="28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TW" sz="2800" b="1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lvl="0" fontAlgn="t"/>
            <a:endParaRPr lang="en-US" altLang="zh-TW" sz="2800" b="1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lvl="0" fontAlgn="t"/>
            <a:r>
              <a:rPr lang="en-US" altLang="zh-TW" sz="28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2007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年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月，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Google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邀請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33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家手機軟硬體廠商組成「開放手持裝置聯盟」（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Open Handset Alliance, 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簡稱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OHA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），並且對外公開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智慧型手機平台。</a:t>
            </a:r>
            <a:endParaRPr lang="en-US" altLang="zh-TW" sz="2000" b="1" dirty="0">
              <a:solidFill>
                <a:srgbClr val="0070C0"/>
              </a:solidFill>
              <a:latin typeface="Consolas" panose="020B0609020204030204" pitchFamily="49" charset="0"/>
              <a:ea typeface="微軟正黑體 Light" panose="020B0304030504040204" pitchFamily="34" charset="-120"/>
            </a:endParaRPr>
          </a:p>
        </p:txBody>
      </p:sp>
      <p:sp>
        <p:nvSpPr>
          <p:cNvPr id="13" name="Google Shape;136;p3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24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從何而來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Google Shape;133;p34"/>
          <p:cNvSpPr txBox="1"/>
          <p:nvPr/>
        </p:nvSpPr>
        <p:spPr>
          <a:xfrm>
            <a:off x="457200" y="1484784"/>
            <a:ext cx="8435280" cy="460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fontAlgn="t"/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是一個採用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核心的作業系統。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在</a:t>
            </a:r>
            <a:r>
              <a:rPr lang="en-US" altLang="zh-TW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sz="28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平台扮演的角色是系統資源管理，包括記憶體、網路、電源、驅動程式</a:t>
            </a:r>
            <a:r>
              <a:rPr lang="zh-TW" altLang="en-US" sz="28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等。</a:t>
            </a:r>
            <a:endParaRPr lang="en-US" altLang="zh-TW" sz="2000" b="1" dirty="0">
              <a:solidFill>
                <a:srgbClr val="0070C0"/>
              </a:solidFill>
              <a:latin typeface="Consolas" panose="020B0609020204030204" pitchFamily="49" charset="0"/>
              <a:ea typeface="微軟正黑體 Light" panose="020B0304030504040204" pitchFamily="34" charset="-120"/>
            </a:endParaRPr>
          </a:p>
        </p:txBody>
      </p:sp>
      <p:sp>
        <p:nvSpPr>
          <p:cNvPr id="13" name="Google Shape;136;p3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94930"/>
            <a:ext cx="7902447" cy="376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13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6;p3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 Studio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133;p34"/>
          <p:cNvSpPr txBox="1"/>
          <p:nvPr/>
        </p:nvSpPr>
        <p:spPr>
          <a:xfrm>
            <a:off x="457200" y="1196752"/>
            <a:ext cx="8686800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fontAlgn="t"/>
            <a:endParaRPr lang="en-US" altLang="zh-TW" sz="2400" b="1" dirty="0" smtClean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  <a:p>
            <a:pPr marL="1165225" lvl="0" indent="-1165225" fontAlgn="t"/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Step 1.	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開啟網頁瀏覽器，利用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Google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搜尋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Android Studio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，就可以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找到下載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網頁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。</a:t>
            </a:r>
            <a:endParaRPr lang="en-US" altLang="zh-TW" sz="2400" b="1" dirty="0" smtClean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64904"/>
            <a:ext cx="6900871" cy="406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03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6;p3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7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 Studio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133;p34"/>
          <p:cNvSpPr txBox="1"/>
          <p:nvPr/>
        </p:nvSpPr>
        <p:spPr>
          <a:xfrm>
            <a:off x="457200" y="1196752"/>
            <a:ext cx="8686800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5225" lvl="0" indent="-1165225" fontAlgn="t"/>
            <a:r>
              <a:rPr lang="en-US" altLang="zh-TW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Step 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2.	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按下「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DOWNLOAD ANDROID STUDIO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」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按鈕就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會開始下載。如果想要下載其他版本，下方有一個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DOWNLOAD OPTIONS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連結。</a:t>
            </a:r>
            <a:endParaRPr lang="en-US" altLang="zh-TW" sz="2400" b="1" dirty="0" smtClean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  <a:p>
            <a:pPr marL="1165225" lvl="0" indent="-1165225" fontAlgn="t"/>
            <a:endParaRPr lang="en-US" altLang="zh-TW" sz="2400" b="1" dirty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  <a:p>
            <a:pPr marL="1165225" lvl="0" indent="-1165225" fontAlgn="t"/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Step 3.	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下載後執行安裝檔，畫面會顯示說明，只要依照預設值，不需要更動選項，就可以順利完成安裝。</a:t>
            </a:r>
            <a:endParaRPr lang="en-US" altLang="zh-TW" sz="2400" b="1" dirty="0" smtClean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2896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6;p3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 Studio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133;p34"/>
          <p:cNvSpPr txBox="1"/>
          <p:nvPr/>
        </p:nvSpPr>
        <p:spPr>
          <a:xfrm>
            <a:off x="457200" y="1196752"/>
            <a:ext cx="8686800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5225" lvl="0" indent="-1165225" fontAlgn="t"/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Step 4.	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第一次啟動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Android Studio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會詢問是否需要匯入舊版本的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設定。如果是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第一次安裝，電腦中並沒有舊版本，所以預設是不要匯入，直接按下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OK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按鈕即可。</a:t>
            </a:r>
            <a:endParaRPr lang="en-US" altLang="zh-TW" sz="2400" b="1" dirty="0" smtClean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85" y="2924944"/>
            <a:ext cx="7283947" cy="230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4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6;p3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7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 Studio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133;p34"/>
          <p:cNvSpPr txBox="1"/>
          <p:nvPr/>
        </p:nvSpPr>
        <p:spPr>
          <a:xfrm>
            <a:off x="457200" y="1196752"/>
            <a:ext cx="8686800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5225" lvl="0" indent="-1165225" fontAlgn="t"/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Step 5.	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接下來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的步驟都按下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Next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按鈕即可，最後一個畫面按下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Finish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按鈕，就會開始下載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Android SDK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和相關檔案。需要下載的檔案大小總和超過</a:t>
            </a:r>
            <a:r>
              <a:rPr lang="en-US" altLang="zh-TW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1G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。如果網路速度太慢，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可以考慮改用免安裝的方式，請參考「補充說明」。</a:t>
            </a:r>
            <a:endParaRPr lang="en-US" altLang="zh-TW" sz="2400" b="1" dirty="0" smtClean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5760640" cy="352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7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6;p3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7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 Studio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133;p34"/>
          <p:cNvSpPr txBox="1"/>
          <p:nvPr/>
        </p:nvSpPr>
        <p:spPr>
          <a:xfrm>
            <a:off x="457200" y="1196752"/>
            <a:ext cx="8686800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5225" lvl="0" indent="-1165225" fontAlgn="t"/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Step 6.	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完成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Android Studio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的設定之後，就會</a:t>
            </a:r>
            <a:r>
              <a:rPr lang="zh-TW" altLang="en-US" sz="2400" b="1" dirty="0" smtClean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看到如下畫面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，表示已經可以開始使用</a:t>
            </a:r>
            <a:r>
              <a:rPr lang="en-US" altLang="zh-TW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Android Studio</a:t>
            </a:r>
            <a:r>
              <a:rPr lang="zh-TW" altLang="en-US" sz="2400" b="1" dirty="0">
                <a:solidFill>
                  <a:srgbClr val="2C343B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Source Sans Pro"/>
                <a:sym typeface="Source Sans Pro"/>
              </a:rPr>
              <a:t>。</a:t>
            </a:r>
            <a:endParaRPr lang="en-US" altLang="zh-TW" sz="2400" b="1" dirty="0" smtClean="0">
              <a:solidFill>
                <a:srgbClr val="2C343B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Source Sans Pro"/>
              <a:sym typeface="Source Sans Pro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6552728" cy="438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67584"/>
      </p:ext>
    </p:extLst>
  </p:cSld>
  <p:clrMapOvr>
    <a:masterClrMapping/>
  </p:clrMapOvr>
</p:sld>
</file>

<file path=ppt/theme/theme1.xml><?xml version="1.0" encoding="utf-8"?>
<a:theme xmlns:a="http://schemas.openxmlformats.org/drawingml/2006/main" name="T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173</Words>
  <Application>Microsoft Office PowerPoint</Application>
  <PresentationFormat>如螢幕大小 (4:3)</PresentationFormat>
  <Paragraphs>30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Timon template</vt:lpstr>
      <vt:lpstr>PowerPoint 簡報</vt:lpstr>
      <vt:lpstr>Android從何而來</vt:lpstr>
      <vt:lpstr>Android從何而來</vt:lpstr>
      <vt:lpstr>安裝Android Studio</vt:lpstr>
      <vt:lpstr>安裝Android Studio</vt:lpstr>
      <vt:lpstr>安裝Android Studio</vt:lpstr>
      <vt:lpstr>安裝Android Studio</vt:lpstr>
      <vt:lpstr>安裝Android Studio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3 基礎語法</dc:title>
  <cp:lastModifiedBy>Windows 使用者</cp:lastModifiedBy>
  <cp:revision>72</cp:revision>
  <dcterms:modified xsi:type="dcterms:W3CDTF">2019-08-29T00:55:28Z</dcterms:modified>
</cp:coreProperties>
</file>